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99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43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27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75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6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41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281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41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85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049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2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0221-8C66-46BC-8E01-B0026787337D}" type="datetimeFigureOut">
              <a:rPr lang="sk-SK" smtClean="0"/>
              <a:t>19.01.2021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B301-5497-4852-8B44-7C753647E7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9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228600" y="381000"/>
            <a:ext cx="6383246" cy="9144000"/>
            <a:chOff x="361950" y="419100"/>
            <a:chExt cx="6383246" cy="9144000"/>
          </a:xfrm>
        </p:grpSpPr>
        <p:cxnSp>
          <p:nvCxnSpPr>
            <p:cNvPr id="9" name="Rovná spojnica 8"/>
            <p:cNvCxnSpPr/>
            <p:nvPr/>
          </p:nvCxnSpPr>
          <p:spPr>
            <a:xfrm>
              <a:off x="3181350" y="419100"/>
              <a:ext cx="0" cy="540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bdĺžnik 10"/>
            <p:cNvSpPr/>
            <p:nvPr/>
          </p:nvSpPr>
          <p:spPr>
            <a:xfrm>
              <a:off x="361950" y="419100"/>
              <a:ext cx="6383246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361950" y="9023100"/>
              <a:ext cx="6383246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/>
            <p:cNvSpPr/>
            <p:nvPr/>
          </p:nvSpPr>
          <p:spPr>
            <a:xfrm rot="5400000">
              <a:off x="-3400050" y="4721100"/>
              <a:ext cx="8064000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 rot="5400000">
              <a:off x="2443196" y="4721100"/>
              <a:ext cx="8064000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3485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842" y="381000"/>
            <a:ext cx="11688581" cy="8656855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228600" y="381000"/>
            <a:ext cx="6383246" cy="9144000"/>
            <a:chOff x="361950" y="419100"/>
            <a:chExt cx="6383246" cy="9144000"/>
          </a:xfrm>
        </p:grpSpPr>
        <p:cxnSp>
          <p:nvCxnSpPr>
            <p:cNvPr id="9" name="Rovná spojnica 8"/>
            <p:cNvCxnSpPr/>
            <p:nvPr/>
          </p:nvCxnSpPr>
          <p:spPr>
            <a:xfrm>
              <a:off x="3181350" y="419100"/>
              <a:ext cx="0" cy="540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bdĺžnik 10"/>
            <p:cNvSpPr/>
            <p:nvPr/>
          </p:nvSpPr>
          <p:spPr>
            <a:xfrm>
              <a:off x="361950" y="419100"/>
              <a:ext cx="6383246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361950" y="9023100"/>
              <a:ext cx="6383246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bdĺžnik 14"/>
            <p:cNvSpPr/>
            <p:nvPr/>
          </p:nvSpPr>
          <p:spPr>
            <a:xfrm rot="5400000">
              <a:off x="-3400050" y="4721100"/>
              <a:ext cx="8064000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 rot="5400000">
              <a:off x="2443196" y="4721100"/>
              <a:ext cx="8064000" cy="540000"/>
            </a:xfrm>
            <a:prstGeom prst="rect">
              <a:avLst/>
            </a:prstGeom>
            <a:solidFill>
              <a:srgbClr val="FBCD06"/>
            </a:solidFill>
            <a:ln>
              <a:solidFill>
                <a:srgbClr val="FBC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BlokTextu 1"/>
          <p:cNvSpPr txBox="1"/>
          <p:nvPr/>
        </p:nvSpPr>
        <p:spPr>
          <a:xfrm>
            <a:off x="1124698" y="1319450"/>
            <a:ext cx="459105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1400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AUGUST 2017</a:t>
            </a:r>
          </a:p>
          <a:p>
            <a:pPr algn="ctr"/>
            <a:r>
              <a:rPr lang="sk-SK" sz="4000" dirty="0" smtClean="0">
                <a:solidFill>
                  <a:schemeClr val="bg1"/>
                </a:solidFill>
                <a:latin typeface="Libre Baskerville" panose="02000000000000000000" pitchFamily="50" charset="0"/>
              </a:rPr>
              <a:t>NATIONAL</a:t>
            </a:r>
            <a:br>
              <a:rPr lang="sk-SK" sz="4000" dirty="0" smtClean="0">
                <a:solidFill>
                  <a:schemeClr val="bg1"/>
                </a:solidFill>
                <a:latin typeface="Libre Baskerville" panose="02000000000000000000" pitchFamily="50" charset="0"/>
              </a:rPr>
            </a:br>
            <a:r>
              <a:rPr lang="sk-SK" sz="4000" dirty="0" smtClean="0">
                <a:solidFill>
                  <a:schemeClr val="bg1"/>
                </a:solidFill>
                <a:latin typeface="Libre Baskerville" panose="02000000000000000000" pitchFamily="50" charset="0"/>
              </a:rPr>
              <a:t>GEOGRAPHIC</a:t>
            </a:r>
          </a:p>
          <a:p>
            <a:pPr algn="ctr">
              <a:spcBef>
                <a:spcPts val="1200"/>
              </a:spcBef>
            </a:pPr>
            <a:r>
              <a:rPr lang="sk-SK" sz="2000" dirty="0" smtClean="0">
                <a:solidFill>
                  <a:schemeClr val="bg1"/>
                </a:solidFill>
                <a:latin typeface="Libre Baskerville" panose="02000000000000000000" pitchFamily="50" charset="0"/>
              </a:rPr>
              <a:t>SLOVENSKO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68600" y="7522792"/>
            <a:ext cx="5303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Tajomná Štiavnica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Neznáma tvár známeho mesta</a:t>
            </a:r>
            <a:endParaRPr lang="sk-SK" sz="2000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01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9</Words>
  <Application>Microsoft Office PowerPoint</Application>
  <PresentationFormat>A4 (210 x 297 mm)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Leelawadee UI</vt:lpstr>
      <vt:lpstr>Libre Baskerville</vt:lpstr>
      <vt:lpstr>Motív Office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Farárik</dc:creator>
  <cp:lastModifiedBy>PC</cp:lastModifiedBy>
  <cp:revision>8</cp:revision>
  <dcterms:created xsi:type="dcterms:W3CDTF">2017-08-08T21:17:45Z</dcterms:created>
  <dcterms:modified xsi:type="dcterms:W3CDTF">2021-01-19T21:11:09Z</dcterms:modified>
</cp:coreProperties>
</file>