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8" r:id="rId4"/>
    <p:sldId id="265" r:id="rId5"/>
  </p:sldIdLst>
  <p:sldSz cx="9906000" cy="6858000" type="A4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418"/>
    <a:srgbClr val="EEEBDF"/>
    <a:srgbClr val="F4F8E1"/>
    <a:srgbClr val="F5F9DE"/>
    <a:srgbClr val="C9CDBC"/>
    <a:srgbClr val="DFDAD9"/>
    <a:srgbClr val="EE1C25"/>
    <a:srgbClr val="EF5E41"/>
    <a:srgbClr val="E4E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651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60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816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81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00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80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14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220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853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80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692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71F77-77D2-488C-A1EB-008BD10C7482}" type="datetimeFigureOut">
              <a:rPr lang="sk-SK" smtClean="0"/>
              <a:t>05.08.2016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6834-366B-41F5-9120-ABAE2D50E35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66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inv.sk/swift_data/source/policia/jm_ode/2014/vzory_cp/2Front%20inside%20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4215" y="1122944"/>
            <a:ext cx="6487621" cy="46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0205" y="-574238"/>
            <a:ext cx="3215641" cy="4680000"/>
          </a:xfrm>
          <a:prstGeom prst="rect">
            <a:avLst/>
          </a:prstGeom>
        </p:spPr>
      </p:pic>
      <p:pic>
        <p:nvPicPr>
          <p:cNvPr id="7" name="Picture 4" descr="http://www.minv.sk/swift_data/source/policia/jm_ode/2014/vzory_cp/1Front%20p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5763" y="-561948"/>
            <a:ext cx="3240000" cy="46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minv.sk/swift_data/source/policia/jm_ode/2014/vzory_cp/Back%20page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5653" y="2749062"/>
            <a:ext cx="3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ĺžnik 29"/>
          <p:cNvSpPr/>
          <p:nvPr/>
        </p:nvSpPr>
        <p:spPr>
          <a:xfrm>
            <a:off x="245653" y="3397942"/>
            <a:ext cx="4680000" cy="71120"/>
          </a:xfrm>
          <a:prstGeom prst="rect">
            <a:avLst/>
          </a:prstGeom>
          <a:solidFill>
            <a:srgbClr val="38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005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inv.sk/swift_data/source/policia/jm_ode/2014/vzory_cp/2Front%20inside%20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64020" y="1091012"/>
            <a:ext cx="6487621" cy="46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1970" y="-555370"/>
            <a:ext cx="3215641" cy="4680000"/>
          </a:xfrm>
          <a:prstGeom prst="rect">
            <a:avLst/>
          </a:prstGeom>
        </p:spPr>
      </p:pic>
      <p:cxnSp>
        <p:nvCxnSpPr>
          <p:cNvPr id="9" name="Rovná spojnica 8"/>
          <p:cNvCxnSpPr/>
          <p:nvPr/>
        </p:nvCxnSpPr>
        <p:spPr>
          <a:xfrm>
            <a:off x="9673499" y="-152400"/>
            <a:ext cx="0" cy="721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http://www.minv.sk/swift_data/source/policia/jm_ode/2014/vzory_cp/1Front%20p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3608" y="-570790"/>
            <a:ext cx="3240000" cy="46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minv.sk/swift_data/source/policia/jm_ode/2014/vzory_cp/Back%20page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3498" y="2740220"/>
            <a:ext cx="3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minv.sk/swift_data/source/policia/jm_ode/2014/vzory_cp/2Front%20inside%20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64021" y="1126802"/>
            <a:ext cx="6487621" cy="46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Obrázo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1969" y="-583080"/>
            <a:ext cx="3215641" cy="4680000"/>
          </a:xfrm>
          <a:prstGeom prst="rect">
            <a:avLst/>
          </a:prstGeom>
        </p:spPr>
      </p:pic>
      <p:sp>
        <p:nvSpPr>
          <p:cNvPr id="40" name="Obdĺžnik 39"/>
          <p:cNvSpPr/>
          <p:nvPr/>
        </p:nvSpPr>
        <p:spPr>
          <a:xfrm>
            <a:off x="4993497" y="3391571"/>
            <a:ext cx="4680000" cy="71120"/>
          </a:xfrm>
          <a:prstGeom prst="rect">
            <a:avLst/>
          </a:prstGeom>
          <a:solidFill>
            <a:srgbClr val="3804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027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66790" y="173945"/>
            <a:ext cx="4518002" cy="648762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5031598" y="177754"/>
            <a:ext cx="4518002" cy="648762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Rovná spojnica 16"/>
          <p:cNvCxnSpPr>
            <a:stCxn id="3" idx="1"/>
            <a:endCxn id="3" idx="3"/>
          </p:cNvCxnSpPr>
          <p:nvPr/>
        </p:nvCxnSpPr>
        <p:spPr>
          <a:xfrm>
            <a:off x="366790" y="3417755"/>
            <a:ext cx="451800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5031598" y="3411173"/>
            <a:ext cx="451800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446809" y="238991"/>
            <a:ext cx="1252266" cy="395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1100" b="1" dirty="0" smtClean="0">
                <a:solidFill>
                  <a:srgbClr val="0070C0"/>
                </a:solidFill>
                <a:latin typeface="Ubuntu" panose="020B0504030602030204" pitchFamily="34" charset="0"/>
              </a:rPr>
              <a:t>CESTOVNÝ PAS</a:t>
            </a:r>
          </a:p>
          <a:p>
            <a:pPr>
              <a:lnSpc>
                <a:spcPct val="114000"/>
              </a:lnSpc>
            </a:pPr>
            <a:r>
              <a:rPr lang="sk-SK" sz="700" dirty="0" smtClean="0">
                <a:solidFill>
                  <a:srgbClr val="0070C0"/>
                </a:solidFill>
                <a:latin typeface="Ubuntu" panose="020B0504030602030204" pitchFamily="34" charset="0"/>
              </a:rPr>
              <a:t>PASSPORT/PASSEPORT</a:t>
            </a:r>
            <a:endParaRPr lang="sk-SK" sz="7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529937" y="863279"/>
            <a:ext cx="1091045" cy="134998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1918615" y="238991"/>
            <a:ext cx="2327885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1100" b="1" dirty="0" smtClean="0">
                <a:solidFill>
                  <a:srgbClr val="00B050"/>
                </a:solidFill>
                <a:latin typeface="Ubuntu" panose="020B0504030602030204" pitchFamily="34" charset="0"/>
              </a:rPr>
              <a:t>SLOVENSKÁ REPUBLIKA</a:t>
            </a:r>
          </a:p>
          <a:p>
            <a:pPr>
              <a:lnSpc>
                <a:spcPct val="114000"/>
              </a:lnSpc>
            </a:pPr>
            <a:r>
              <a:rPr lang="sk-SK" sz="700" dirty="0" smtClean="0">
                <a:solidFill>
                  <a:srgbClr val="00B050"/>
                </a:solidFill>
                <a:latin typeface="Ubuntu" panose="020B0504030602030204" pitchFamily="34" charset="0"/>
              </a:rPr>
              <a:t>SLOVAK REPUBLIC/RÉPUBLIQUE SLOVAQUE</a:t>
            </a:r>
            <a:endParaRPr lang="sk-SK" sz="700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  <p:pic>
        <p:nvPicPr>
          <p:cNvPr id="2050" name="Picture 2" descr="https://upload.wikimedia.org/wikipedia/commons/thumb/d/d2/Coat_of_arms_of_Slovakia.svg/220px-Coat_of_arms_of_Slovak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63" y="325737"/>
            <a:ext cx="325766" cy="4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BlokTextu 24"/>
          <p:cNvSpPr txBox="1"/>
          <p:nvPr/>
        </p:nvSpPr>
        <p:spPr>
          <a:xfrm>
            <a:off x="1918614" y="787801"/>
            <a:ext cx="2327885" cy="21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1   Priezvisko/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Surname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Nom</a:t>
            </a:r>
            <a:endParaRPr lang="sk-SK" sz="3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1918613" y="1288528"/>
            <a:ext cx="2327885" cy="21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2   Meno/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Given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 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names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Prénoms</a:t>
            </a:r>
            <a:endParaRPr lang="sk-SK" sz="3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1918613" y="1789255"/>
            <a:ext cx="2327885" cy="21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3   Štátne občianstvo/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Nationality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Nationalité</a:t>
            </a:r>
            <a:endParaRPr lang="sk-SK" sz="3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1918612" y="2288494"/>
            <a:ext cx="2694952" cy="23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4   Dátum narodenia/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Date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 of 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birth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Date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 de 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naissance</a:t>
            </a:r>
            <a:endParaRPr lang="sk-SK" sz="3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366789" y="2789221"/>
            <a:ext cx="4518003" cy="621953"/>
          </a:xfrm>
          <a:prstGeom prst="rect">
            <a:avLst/>
          </a:prstGeom>
          <a:pattFill prst="ltUpDiag">
            <a:fgClr>
              <a:srgbClr val="E4E84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4" name="Skupina 23"/>
          <p:cNvGrpSpPr/>
          <p:nvPr/>
        </p:nvGrpSpPr>
        <p:grpSpPr>
          <a:xfrm rot="16200000">
            <a:off x="3419285" y="6282639"/>
            <a:ext cx="433311" cy="337703"/>
            <a:chOff x="2108998" y="5299081"/>
            <a:chExt cx="433311" cy="337703"/>
          </a:xfrm>
        </p:grpSpPr>
        <p:sp>
          <p:nvSpPr>
            <p:cNvPr id="29" name="Obdĺžnik 28"/>
            <p:cNvSpPr/>
            <p:nvPr/>
          </p:nvSpPr>
          <p:spPr>
            <a:xfrm>
              <a:off x="2108998" y="5299081"/>
              <a:ext cx="287838" cy="337703"/>
            </a:xfrm>
            <a:prstGeom prst="rect">
              <a:avLst/>
            </a:prstGeom>
            <a:pattFill prst="pct75">
              <a:fgClr>
                <a:srgbClr val="EE1C2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30" name="Picture 2" descr="https://upload.wikimedia.org/wikipedia/commons/thumb/d/d2/Coat_of_arms_of_Slovakia.svg/220px-Coat_of_arms_of_Slovakia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146" y="5299081"/>
              <a:ext cx="270163" cy="337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BlokTextu 31"/>
          <p:cNvSpPr txBox="1"/>
          <p:nvPr/>
        </p:nvSpPr>
        <p:spPr>
          <a:xfrm>
            <a:off x="5111617" y="238990"/>
            <a:ext cx="1252266" cy="395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1100" b="1" dirty="0" smtClean="0">
                <a:solidFill>
                  <a:srgbClr val="0070C0"/>
                </a:solidFill>
                <a:latin typeface="Ubuntu" panose="020B0504030602030204" pitchFamily="34" charset="0"/>
              </a:rPr>
              <a:t>CESTOVNÝ PAS</a:t>
            </a:r>
          </a:p>
          <a:p>
            <a:pPr>
              <a:lnSpc>
                <a:spcPct val="114000"/>
              </a:lnSpc>
            </a:pPr>
            <a:r>
              <a:rPr lang="sk-SK" sz="700" dirty="0" smtClean="0">
                <a:solidFill>
                  <a:srgbClr val="0070C0"/>
                </a:solidFill>
                <a:latin typeface="Ubuntu" panose="020B0504030602030204" pitchFamily="34" charset="0"/>
              </a:rPr>
              <a:t>PASSPORT/PASSEPORT</a:t>
            </a:r>
            <a:endParaRPr lang="sk-SK" sz="7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33" name="Obdĺžnik 32"/>
          <p:cNvSpPr/>
          <p:nvPr/>
        </p:nvSpPr>
        <p:spPr>
          <a:xfrm>
            <a:off x="5194745" y="863278"/>
            <a:ext cx="1091045" cy="134998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BlokTextu 33"/>
          <p:cNvSpPr txBox="1"/>
          <p:nvPr/>
        </p:nvSpPr>
        <p:spPr>
          <a:xfrm>
            <a:off x="6583423" y="238990"/>
            <a:ext cx="2327885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1100" b="1" dirty="0" smtClean="0">
                <a:solidFill>
                  <a:srgbClr val="00B050"/>
                </a:solidFill>
                <a:latin typeface="Ubuntu" panose="020B0504030602030204" pitchFamily="34" charset="0"/>
              </a:rPr>
              <a:t>SLOVENSKÁ REPUBLIKA</a:t>
            </a:r>
          </a:p>
          <a:p>
            <a:pPr>
              <a:lnSpc>
                <a:spcPct val="114000"/>
              </a:lnSpc>
            </a:pPr>
            <a:r>
              <a:rPr lang="sk-SK" sz="700" dirty="0" smtClean="0">
                <a:solidFill>
                  <a:srgbClr val="00B050"/>
                </a:solidFill>
                <a:latin typeface="Ubuntu" panose="020B0504030602030204" pitchFamily="34" charset="0"/>
              </a:rPr>
              <a:t>SLOVAK REPUBLIC/RÉPUBLIQUE SLOVAQUE</a:t>
            </a:r>
            <a:endParaRPr lang="sk-SK" sz="700" dirty="0">
              <a:solidFill>
                <a:srgbClr val="00B050"/>
              </a:solidFill>
              <a:latin typeface="Ubuntu" panose="020B0504030602030204" pitchFamily="34" charset="0"/>
            </a:endParaRPr>
          </a:p>
        </p:txBody>
      </p:sp>
      <p:pic>
        <p:nvPicPr>
          <p:cNvPr id="37" name="Picture 2" descr="https://upload.wikimedia.org/wikipedia/commons/thumb/d/d2/Coat_of_arms_of_Slovakia.svg/220px-Coat_of_arms_of_Slovak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1" y="325736"/>
            <a:ext cx="325766" cy="4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BlokTextu 37"/>
          <p:cNvSpPr txBox="1"/>
          <p:nvPr/>
        </p:nvSpPr>
        <p:spPr>
          <a:xfrm>
            <a:off x="6583422" y="787800"/>
            <a:ext cx="2327885" cy="21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1   Priezvisko/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Surname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Nom</a:t>
            </a:r>
            <a:endParaRPr lang="sk-SK" sz="3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6583421" y="1288527"/>
            <a:ext cx="2327885" cy="21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2   Meno/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Given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 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names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Prénoms</a:t>
            </a:r>
            <a:endParaRPr lang="sk-SK" sz="3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43" name="BlokTextu 42"/>
          <p:cNvSpPr txBox="1"/>
          <p:nvPr/>
        </p:nvSpPr>
        <p:spPr>
          <a:xfrm>
            <a:off x="6583421" y="1789254"/>
            <a:ext cx="2327885" cy="21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3   Štátne občianstvo/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Nationality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Nationalité</a:t>
            </a:r>
            <a:endParaRPr lang="sk-SK" sz="3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6583420" y="2288493"/>
            <a:ext cx="2694952" cy="23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4   Dátum narodenia/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Date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 of 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birth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/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Date</a:t>
            </a:r>
            <a:r>
              <a:rPr lang="sk-SK" sz="800" dirty="0" smtClean="0">
                <a:solidFill>
                  <a:srgbClr val="0070C0"/>
                </a:solidFill>
                <a:latin typeface="Ubuntu" panose="020B0504030602030204" pitchFamily="34" charset="0"/>
              </a:rPr>
              <a:t> de </a:t>
            </a:r>
            <a:r>
              <a:rPr lang="sk-SK" sz="800" dirty="0" err="1" smtClean="0">
                <a:solidFill>
                  <a:srgbClr val="0070C0"/>
                </a:solidFill>
                <a:latin typeface="Ubuntu" panose="020B0504030602030204" pitchFamily="34" charset="0"/>
              </a:rPr>
              <a:t>naissance</a:t>
            </a:r>
            <a:endParaRPr lang="sk-SK" sz="300" dirty="0">
              <a:solidFill>
                <a:srgbClr val="0070C0"/>
              </a:solidFill>
              <a:latin typeface="Ubuntu" panose="020B0504030602030204" pitchFamily="34" charset="0"/>
            </a:endParaRPr>
          </a:p>
        </p:txBody>
      </p:sp>
      <p:sp>
        <p:nvSpPr>
          <p:cNvPr id="47" name="Obdĺžnik 46"/>
          <p:cNvSpPr/>
          <p:nvPr/>
        </p:nvSpPr>
        <p:spPr>
          <a:xfrm>
            <a:off x="5031597" y="2789220"/>
            <a:ext cx="4518003" cy="621953"/>
          </a:xfrm>
          <a:prstGeom prst="rect">
            <a:avLst/>
          </a:prstGeom>
          <a:pattFill prst="ltUpDiag">
            <a:fgClr>
              <a:srgbClr val="E4E84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48" name="Skupina 47"/>
          <p:cNvGrpSpPr/>
          <p:nvPr/>
        </p:nvGrpSpPr>
        <p:grpSpPr>
          <a:xfrm rot="16200000">
            <a:off x="8084093" y="6276058"/>
            <a:ext cx="433311" cy="337703"/>
            <a:chOff x="2108998" y="5299081"/>
            <a:chExt cx="433311" cy="337703"/>
          </a:xfrm>
        </p:grpSpPr>
        <p:sp>
          <p:nvSpPr>
            <p:cNvPr id="49" name="Obdĺžnik 48"/>
            <p:cNvSpPr/>
            <p:nvPr/>
          </p:nvSpPr>
          <p:spPr>
            <a:xfrm>
              <a:off x="2108998" y="5299081"/>
              <a:ext cx="287838" cy="337703"/>
            </a:xfrm>
            <a:prstGeom prst="rect">
              <a:avLst/>
            </a:prstGeom>
            <a:pattFill prst="pct75">
              <a:fgClr>
                <a:srgbClr val="EE1C2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0" name="Picture 2" descr="https://upload.wikimedia.org/wikipedia/commons/thumb/d/d2/Coat_of_arms_of_Slovakia.svg/220px-Coat_of_arms_of_Slovakia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146" y="5299081"/>
              <a:ext cx="270163" cy="337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521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66790" y="173945"/>
            <a:ext cx="4518002" cy="648762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5031598" y="177754"/>
            <a:ext cx="4518002" cy="648762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Rovná spojnica 16"/>
          <p:cNvCxnSpPr>
            <a:stCxn id="3" idx="1"/>
            <a:endCxn id="3" idx="3"/>
          </p:cNvCxnSpPr>
          <p:nvPr/>
        </p:nvCxnSpPr>
        <p:spPr>
          <a:xfrm>
            <a:off x="366790" y="3417755"/>
            <a:ext cx="451800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5031598" y="3411173"/>
            <a:ext cx="451800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556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46</Words>
  <Application>Microsoft Office PowerPoint</Application>
  <PresentationFormat>A4 (210 x 297 mm)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Ubuntu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Farárik</dc:creator>
  <cp:lastModifiedBy>Peter Farárik</cp:lastModifiedBy>
  <cp:revision>23</cp:revision>
  <cp:lastPrinted>2016-08-05T14:49:31Z</cp:lastPrinted>
  <dcterms:created xsi:type="dcterms:W3CDTF">2016-08-04T11:58:52Z</dcterms:created>
  <dcterms:modified xsi:type="dcterms:W3CDTF">2016-08-05T15:20:35Z</dcterms:modified>
</cp:coreProperties>
</file>