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264"/>
    <a:srgbClr val="F05022"/>
    <a:srgbClr val="64BC45"/>
    <a:srgbClr val="E5A413"/>
    <a:srgbClr val="8D5BA6"/>
    <a:srgbClr val="00ACDA"/>
    <a:srgbClr val="0071BB"/>
    <a:srgbClr val="6E3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89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268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2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99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354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706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44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488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36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783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72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842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1710-71EB-45C0-A06A-6182B036868C}" type="datetimeFigureOut">
              <a:rPr lang="sk-SK" smtClean="0"/>
              <a:t>29.04.2017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2A89-0CEA-42A4-A25D-38BCB493DE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11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fm.co.za/fm/images/Numbers%20GDP%2009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4" y="-95638"/>
            <a:ext cx="9724571" cy="694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87084" y="72573"/>
            <a:ext cx="3526973" cy="1582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50803" y="-130626"/>
            <a:ext cx="412205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800" b="1" dirty="0" smtClean="0">
                <a:latin typeface="Titillium Web" panose="00000500000000000000" pitchFamily="2" charset="-18"/>
              </a:rPr>
              <a:t>Ekonomika sveta</a:t>
            </a:r>
          </a:p>
          <a:p>
            <a:r>
              <a:rPr lang="sk-SK" sz="3800" b="1" dirty="0" smtClean="0">
                <a:latin typeface="Titillium Web" panose="00000500000000000000" pitchFamily="2" charset="-18"/>
              </a:rPr>
              <a:t>v kruhu</a:t>
            </a:r>
            <a:endParaRPr lang="sk-SK" sz="3800" b="1" dirty="0">
              <a:latin typeface="Titillium Web" panose="00000500000000000000" pitchFamily="2" charset="-18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7084" y="1654630"/>
            <a:ext cx="3309259" cy="856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36286" y="1281262"/>
            <a:ext cx="311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Titillium Web" panose="00000500000000000000" pitchFamily="2" charset="-18"/>
              </a:rPr>
              <a:t>Celosvetové HDP:</a:t>
            </a:r>
            <a:endParaRPr lang="sk-SK" sz="2800" dirty="0">
              <a:latin typeface="Titillium Web" panose="00000500000000000000" pitchFamily="2" charset="-18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800" y="1866381"/>
            <a:ext cx="2982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latin typeface="Titillium Web" panose="00000500000000000000" pitchFamily="2" charset="-18"/>
              </a:rPr>
              <a:t>HDP (Hrubý domáci produkt) je hodnota všetkých výrobkov a služieb vytvorených</a:t>
            </a:r>
            <a:br>
              <a:rPr lang="sk-SK" sz="1200" dirty="0" smtClean="0">
                <a:latin typeface="Titillium Web" panose="00000500000000000000" pitchFamily="2" charset="-18"/>
              </a:rPr>
            </a:br>
            <a:r>
              <a:rPr lang="sk-SK" sz="1200" dirty="0" smtClean="0">
                <a:latin typeface="Titillium Web" panose="00000500000000000000" pitchFamily="2" charset="-18"/>
              </a:rPr>
              <a:t>na určitom území (napr. štát, svetadiel...).</a:t>
            </a:r>
            <a:endParaRPr lang="sk-SK" sz="1200" dirty="0">
              <a:latin typeface="Titillium Web" panose="00000500000000000000" pitchFamily="2" charset="-18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83027" y="2510973"/>
            <a:ext cx="2866573" cy="667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9913" y="2561327"/>
            <a:ext cx="28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C00000"/>
                </a:solidFill>
                <a:latin typeface="Titillium Web" panose="00000500000000000000" pitchFamily="2" charset="-18"/>
              </a:rPr>
              <a:t>74 biliónov $</a:t>
            </a:r>
            <a:endParaRPr lang="sk-SK" sz="3600" dirty="0">
              <a:solidFill>
                <a:srgbClr val="C00000"/>
              </a:solidFill>
              <a:latin typeface="Titillium Web" panose="00000500000000000000" pitchFamily="2" charset="-18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72140" y="3116592"/>
            <a:ext cx="2659746" cy="602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61685" y="3198707"/>
            <a:ext cx="311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latin typeface="Titillium Web" panose="00000500000000000000" pitchFamily="2" charset="-18"/>
              </a:rPr>
              <a:t>Bilión = Milión miliónov. Hodnota HDP</a:t>
            </a:r>
          </a:p>
          <a:p>
            <a:r>
              <a:rPr lang="sk-SK" sz="1200" dirty="0" smtClean="0">
                <a:latin typeface="Titillium Web" panose="00000500000000000000" pitchFamily="2" charset="-18"/>
              </a:rPr>
              <a:t>sa udáva v amerických dolároch.</a:t>
            </a:r>
            <a:endParaRPr lang="sk-SK" sz="1200" dirty="0">
              <a:latin typeface="Titillium Web" panose="00000500000000000000" pitchFamily="2" charset="-18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145148" y="3733894"/>
            <a:ext cx="2641595" cy="11188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50800" y="3651621"/>
            <a:ext cx="2888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latin typeface="Titillium Web" panose="00000500000000000000" pitchFamily="2" charset="-18"/>
              </a:rPr>
              <a:t>40</a:t>
            </a:r>
            <a:endParaRPr lang="sk-SK" sz="4400" b="1" dirty="0">
              <a:latin typeface="Titillium Web" panose="00000500000000000000" pitchFamily="2" charset="-18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-134258" y="4736110"/>
            <a:ext cx="3018972" cy="1227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72570" y="4356935"/>
            <a:ext cx="311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latin typeface="Titillium Web" panose="00000500000000000000" pitchFamily="2" charset="-18"/>
              </a:rPr>
              <a:t>najväčších ekonomík sveta tvorí viac ako</a:t>
            </a:r>
            <a:br>
              <a:rPr lang="sk-SK" sz="1200" dirty="0" smtClean="0">
                <a:latin typeface="Titillium Web" panose="00000500000000000000" pitchFamily="2" charset="-18"/>
              </a:rPr>
            </a:br>
            <a:r>
              <a:rPr lang="sk-SK" sz="1200" dirty="0" smtClean="0">
                <a:latin typeface="Titillium Web" panose="00000500000000000000" pitchFamily="2" charset="-18"/>
              </a:rPr>
              <a:t>90% svetového HDP. Na grafe sú </a:t>
            </a:r>
            <a:br>
              <a:rPr lang="sk-SK" sz="1200" dirty="0" smtClean="0">
                <a:latin typeface="Titillium Web" panose="00000500000000000000" pitchFamily="2" charset="-18"/>
              </a:rPr>
            </a:br>
            <a:r>
              <a:rPr lang="sk-SK" sz="1200" dirty="0" smtClean="0">
                <a:latin typeface="Titillium Web" panose="00000500000000000000" pitchFamily="2" charset="-18"/>
              </a:rPr>
              <a:t>uvedené názvami štátov. </a:t>
            </a:r>
            <a:endParaRPr lang="sk-SK" sz="1200" dirty="0">
              <a:latin typeface="Titillium Web" panose="00000500000000000000" pitchFamily="2" charset="-18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4514" y="4987904"/>
            <a:ext cx="2888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6E3695"/>
                </a:solidFill>
                <a:latin typeface="Titillium Web" panose="00000500000000000000" pitchFamily="2" charset="-18"/>
              </a:rPr>
              <a:t>155</a:t>
            </a:r>
            <a:endParaRPr lang="sk-SK" sz="4400" b="1" dirty="0">
              <a:solidFill>
                <a:srgbClr val="6E3695"/>
              </a:solidFill>
              <a:latin typeface="Titillium Web" panose="00000500000000000000" pitchFamily="2" charset="-18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72569" y="5689507"/>
            <a:ext cx="3918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latin typeface="Titillium Web" panose="00000500000000000000" pitchFamily="2" charset="-18"/>
              </a:rPr>
              <a:t>ď</a:t>
            </a:r>
            <a:r>
              <a:rPr lang="sk-SK" sz="1200" dirty="0" smtClean="0">
                <a:latin typeface="Titillium Web" panose="00000500000000000000" pitchFamily="2" charset="-18"/>
              </a:rPr>
              <a:t>alších štátov je spolu označených ako zvyšok sveta.</a:t>
            </a:r>
            <a:endParaRPr lang="sk-SK" sz="1200" dirty="0">
              <a:latin typeface="Titillium Web" panose="00000500000000000000" pitchFamily="2" charset="-18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45270" y="6306232"/>
            <a:ext cx="619125" cy="173831"/>
          </a:xfrm>
          <a:prstGeom prst="rect">
            <a:avLst/>
          </a:prstGeom>
          <a:solidFill>
            <a:srgbClr val="0071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BlokTextu 23"/>
          <p:cNvSpPr txBox="1"/>
          <p:nvPr/>
        </p:nvSpPr>
        <p:spPr>
          <a:xfrm>
            <a:off x="238012" y="6273016"/>
            <a:ext cx="633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Afrika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245270" y="6500322"/>
            <a:ext cx="619125" cy="173831"/>
          </a:xfrm>
          <a:prstGeom prst="rect">
            <a:avLst/>
          </a:pr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bdĺžnik 26"/>
          <p:cNvSpPr/>
          <p:nvPr/>
        </p:nvSpPr>
        <p:spPr>
          <a:xfrm>
            <a:off x="950009" y="6306232"/>
            <a:ext cx="1102629" cy="173831"/>
          </a:xfrm>
          <a:prstGeom prst="rect">
            <a:avLst/>
          </a:pr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BlokTextu 24"/>
          <p:cNvSpPr txBox="1"/>
          <p:nvPr/>
        </p:nvSpPr>
        <p:spPr>
          <a:xfrm>
            <a:off x="237898" y="6461889"/>
            <a:ext cx="633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Európa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950009" y="6500321"/>
            <a:ext cx="1102629" cy="173831"/>
          </a:xfrm>
          <a:prstGeom prst="rect">
            <a:avLst/>
          </a:prstGeom>
          <a:solidFill>
            <a:srgbClr val="F05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BlokTextu 28"/>
          <p:cNvSpPr txBox="1"/>
          <p:nvPr/>
        </p:nvSpPr>
        <p:spPr>
          <a:xfrm>
            <a:off x="944108" y="6274759"/>
            <a:ext cx="1108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Ázia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2133490" y="6500618"/>
            <a:ext cx="1102629" cy="173831"/>
          </a:xfrm>
          <a:prstGeom prst="rect">
            <a:avLst/>
          </a:prstGeom>
          <a:solidFill>
            <a:srgbClr val="00A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BlokTextu 30"/>
          <p:cNvSpPr txBox="1"/>
          <p:nvPr/>
        </p:nvSpPr>
        <p:spPr>
          <a:xfrm>
            <a:off x="943993" y="6463710"/>
            <a:ext cx="11086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Sev. Amerika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133490" y="6306232"/>
            <a:ext cx="1102629" cy="173831"/>
          </a:xfrm>
          <a:prstGeom prst="rect">
            <a:avLst/>
          </a:prstGeom>
          <a:solidFill>
            <a:srgbClr val="253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2133490" y="6267531"/>
            <a:ext cx="1100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Austrália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3328877" y="6500320"/>
            <a:ext cx="1102629" cy="173831"/>
          </a:xfrm>
          <a:prstGeom prst="rect">
            <a:avLst/>
          </a:prstGeom>
          <a:solidFill>
            <a:srgbClr val="8D5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BlokTextu 34"/>
          <p:cNvSpPr txBox="1"/>
          <p:nvPr/>
        </p:nvSpPr>
        <p:spPr>
          <a:xfrm>
            <a:off x="2133490" y="6455940"/>
            <a:ext cx="1100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Južná Amerika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4433887" y="6471338"/>
            <a:ext cx="264319" cy="255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BlokTextu 36"/>
          <p:cNvSpPr txBox="1"/>
          <p:nvPr/>
        </p:nvSpPr>
        <p:spPr>
          <a:xfrm>
            <a:off x="3326267" y="6456015"/>
            <a:ext cx="1105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Zvyšok sveta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35402" y="6117359"/>
            <a:ext cx="926648" cy="172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48" name="Obdĺžnik 2047"/>
          <p:cNvSpPr/>
          <p:nvPr/>
        </p:nvSpPr>
        <p:spPr>
          <a:xfrm>
            <a:off x="4566046" y="1524315"/>
            <a:ext cx="509588" cy="214462"/>
          </a:xfrm>
          <a:prstGeom prst="rect">
            <a:avLst/>
          </a:pr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BlokTextu 39"/>
          <p:cNvSpPr txBox="1"/>
          <p:nvPr/>
        </p:nvSpPr>
        <p:spPr>
          <a:xfrm>
            <a:off x="4470319" y="1335197"/>
            <a:ext cx="701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Čína</a:t>
            </a:r>
            <a:endParaRPr lang="sk-SK" sz="20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49" name="Obdĺžnik 2048"/>
          <p:cNvSpPr/>
          <p:nvPr/>
        </p:nvSpPr>
        <p:spPr>
          <a:xfrm>
            <a:off x="7193280" y="1226819"/>
            <a:ext cx="441960" cy="226125"/>
          </a:xfrm>
          <a:prstGeom prst="rect">
            <a:avLst/>
          </a:prstGeom>
          <a:solidFill>
            <a:srgbClr val="F05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bdĺžnik 41"/>
          <p:cNvSpPr/>
          <p:nvPr/>
        </p:nvSpPr>
        <p:spPr>
          <a:xfrm>
            <a:off x="5295900" y="2366064"/>
            <a:ext cx="510540" cy="226125"/>
          </a:xfrm>
          <a:prstGeom prst="rect">
            <a:avLst/>
          </a:pr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BlokTextu 42"/>
          <p:cNvSpPr txBox="1"/>
          <p:nvPr/>
        </p:nvSpPr>
        <p:spPr>
          <a:xfrm>
            <a:off x="7063739" y="1086105"/>
            <a:ext cx="701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USA</a:t>
            </a:r>
            <a:endParaRPr lang="sk-SK" sz="20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4694099" y="4843936"/>
            <a:ext cx="1410246" cy="226125"/>
          </a:xfrm>
          <a:prstGeom prst="rect">
            <a:avLst/>
          </a:prstGeom>
          <a:solidFill>
            <a:srgbClr val="8D5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BlokTextu 44"/>
          <p:cNvSpPr txBox="1"/>
          <p:nvPr/>
        </p:nvSpPr>
        <p:spPr>
          <a:xfrm>
            <a:off x="4959309" y="2276792"/>
            <a:ext cx="1183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Japonsko</a:t>
            </a:r>
            <a:endParaRPr lang="sk-SK" sz="14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46" name="Obdĺžnik 45"/>
          <p:cNvSpPr/>
          <p:nvPr/>
        </p:nvSpPr>
        <p:spPr>
          <a:xfrm>
            <a:off x="6143030" y="2471506"/>
            <a:ext cx="692110" cy="226125"/>
          </a:xfrm>
          <a:prstGeom prst="rect">
            <a:avLst/>
          </a:pr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BlokTextu 46"/>
          <p:cNvSpPr txBox="1"/>
          <p:nvPr/>
        </p:nvSpPr>
        <p:spPr>
          <a:xfrm>
            <a:off x="5881985" y="2400199"/>
            <a:ext cx="1183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Nemecko</a:t>
            </a:r>
            <a:endParaRPr lang="sk-SK" sz="14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6104345" y="3538558"/>
            <a:ext cx="510540" cy="226125"/>
          </a:xfrm>
          <a:prstGeom prst="rect">
            <a:avLst/>
          </a:pr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BlokTextu 48"/>
          <p:cNvSpPr txBox="1"/>
          <p:nvPr/>
        </p:nvSpPr>
        <p:spPr>
          <a:xfrm>
            <a:off x="5738655" y="3468071"/>
            <a:ext cx="1183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UK</a:t>
            </a:r>
            <a:endParaRPr lang="sk-SK" sz="14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50" name="Obdĺžnik 49"/>
          <p:cNvSpPr/>
          <p:nvPr/>
        </p:nvSpPr>
        <p:spPr>
          <a:xfrm>
            <a:off x="6941792" y="3065567"/>
            <a:ext cx="556288" cy="226125"/>
          </a:xfrm>
          <a:prstGeom prst="rect">
            <a:avLst/>
          </a:pr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BlokTextu 50"/>
          <p:cNvSpPr txBox="1"/>
          <p:nvPr/>
        </p:nvSpPr>
        <p:spPr>
          <a:xfrm>
            <a:off x="6691914" y="3067248"/>
            <a:ext cx="1183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Francúzsko</a:t>
            </a:r>
            <a:endParaRPr lang="sk-SK" sz="12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4761641" y="4751350"/>
            <a:ext cx="1183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Zvyšok sveta</a:t>
            </a:r>
            <a:endParaRPr lang="sk-SK" sz="14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51" name="Obdĺžnik 2050"/>
          <p:cNvSpPr/>
          <p:nvPr/>
        </p:nvSpPr>
        <p:spPr>
          <a:xfrm>
            <a:off x="4566046" y="2844801"/>
            <a:ext cx="393263" cy="220766"/>
          </a:xfrm>
          <a:prstGeom prst="rect">
            <a:avLst/>
          </a:pr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54" name="Voľný tvar 2053"/>
          <p:cNvSpPr/>
          <p:nvPr/>
        </p:nvSpPr>
        <p:spPr>
          <a:xfrm>
            <a:off x="4543425" y="3686175"/>
            <a:ext cx="433388" cy="183356"/>
          </a:xfrm>
          <a:custGeom>
            <a:avLst/>
            <a:gdLst>
              <a:gd name="connsiteX0" fmla="*/ 0 w 433388"/>
              <a:gd name="connsiteY0" fmla="*/ 21431 h 183356"/>
              <a:gd name="connsiteX1" fmla="*/ 35719 w 433388"/>
              <a:gd name="connsiteY1" fmla="*/ 147638 h 183356"/>
              <a:gd name="connsiteX2" fmla="*/ 350044 w 433388"/>
              <a:gd name="connsiteY2" fmla="*/ 157163 h 183356"/>
              <a:gd name="connsiteX3" fmla="*/ 369094 w 433388"/>
              <a:gd name="connsiteY3" fmla="*/ 183356 h 183356"/>
              <a:gd name="connsiteX4" fmla="*/ 411956 w 433388"/>
              <a:gd name="connsiteY4" fmla="*/ 150019 h 183356"/>
              <a:gd name="connsiteX5" fmla="*/ 433388 w 433388"/>
              <a:gd name="connsiteY5" fmla="*/ 85725 h 183356"/>
              <a:gd name="connsiteX6" fmla="*/ 428625 w 433388"/>
              <a:gd name="connsiteY6" fmla="*/ 50006 h 183356"/>
              <a:gd name="connsiteX7" fmla="*/ 223838 w 433388"/>
              <a:gd name="connsiteY7" fmla="*/ 0 h 183356"/>
              <a:gd name="connsiteX8" fmla="*/ 0 w 433388"/>
              <a:gd name="connsiteY8" fmla="*/ 21431 h 18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388" h="183356">
                <a:moveTo>
                  <a:pt x="0" y="21431"/>
                </a:moveTo>
                <a:lnTo>
                  <a:pt x="35719" y="147638"/>
                </a:lnTo>
                <a:lnTo>
                  <a:pt x="350044" y="157163"/>
                </a:lnTo>
                <a:lnTo>
                  <a:pt x="369094" y="183356"/>
                </a:lnTo>
                <a:lnTo>
                  <a:pt x="411956" y="150019"/>
                </a:lnTo>
                <a:lnTo>
                  <a:pt x="433388" y="85725"/>
                </a:lnTo>
                <a:lnTo>
                  <a:pt x="428625" y="50006"/>
                </a:lnTo>
                <a:lnTo>
                  <a:pt x="223838" y="0"/>
                </a:lnTo>
                <a:lnTo>
                  <a:pt x="0" y="21431"/>
                </a:lnTo>
                <a:close/>
              </a:path>
            </a:pathLst>
          </a:cu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BlokTextu 57"/>
          <p:cNvSpPr txBox="1"/>
          <p:nvPr/>
        </p:nvSpPr>
        <p:spPr>
          <a:xfrm>
            <a:off x="4406156" y="3637362"/>
            <a:ext cx="6841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9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Turecko</a:t>
            </a:r>
            <a:endParaRPr lang="sk-SK" sz="9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55" name="Voľný tvar 2054"/>
          <p:cNvSpPr/>
          <p:nvPr/>
        </p:nvSpPr>
        <p:spPr>
          <a:xfrm>
            <a:off x="3895725" y="3243263"/>
            <a:ext cx="442913" cy="388143"/>
          </a:xfrm>
          <a:custGeom>
            <a:avLst/>
            <a:gdLst>
              <a:gd name="connsiteX0" fmla="*/ 16669 w 442913"/>
              <a:gd name="connsiteY0" fmla="*/ 85725 h 388143"/>
              <a:gd name="connsiteX1" fmla="*/ 16669 w 442913"/>
              <a:gd name="connsiteY1" fmla="*/ 85725 h 388143"/>
              <a:gd name="connsiteX2" fmla="*/ 14288 w 442913"/>
              <a:gd name="connsiteY2" fmla="*/ 109537 h 388143"/>
              <a:gd name="connsiteX3" fmla="*/ 11906 w 442913"/>
              <a:gd name="connsiteY3" fmla="*/ 116681 h 388143"/>
              <a:gd name="connsiteX4" fmla="*/ 9525 w 442913"/>
              <a:gd name="connsiteY4" fmla="*/ 150018 h 388143"/>
              <a:gd name="connsiteX5" fmla="*/ 7144 w 442913"/>
              <a:gd name="connsiteY5" fmla="*/ 159543 h 388143"/>
              <a:gd name="connsiteX6" fmla="*/ 0 w 442913"/>
              <a:gd name="connsiteY6" fmla="*/ 166687 h 388143"/>
              <a:gd name="connsiteX7" fmla="*/ 2381 w 442913"/>
              <a:gd name="connsiteY7" fmla="*/ 197643 h 388143"/>
              <a:gd name="connsiteX8" fmla="*/ 4763 w 442913"/>
              <a:gd name="connsiteY8" fmla="*/ 207168 h 388143"/>
              <a:gd name="connsiteX9" fmla="*/ 7144 w 442913"/>
              <a:gd name="connsiteY9" fmla="*/ 219075 h 388143"/>
              <a:gd name="connsiteX10" fmla="*/ 9525 w 442913"/>
              <a:gd name="connsiteY10" fmla="*/ 240506 h 388143"/>
              <a:gd name="connsiteX11" fmla="*/ 11906 w 442913"/>
              <a:gd name="connsiteY11" fmla="*/ 247650 h 388143"/>
              <a:gd name="connsiteX12" fmla="*/ 14288 w 442913"/>
              <a:gd name="connsiteY12" fmla="*/ 259556 h 388143"/>
              <a:gd name="connsiteX13" fmla="*/ 19050 w 442913"/>
              <a:gd name="connsiteY13" fmla="*/ 273843 h 388143"/>
              <a:gd name="connsiteX14" fmla="*/ 21431 w 442913"/>
              <a:gd name="connsiteY14" fmla="*/ 311943 h 388143"/>
              <a:gd name="connsiteX15" fmla="*/ 26194 w 442913"/>
              <a:gd name="connsiteY15" fmla="*/ 335756 h 388143"/>
              <a:gd name="connsiteX16" fmla="*/ 30956 w 442913"/>
              <a:gd name="connsiteY16" fmla="*/ 350043 h 388143"/>
              <a:gd name="connsiteX17" fmla="*/ 33338 w 442913"/>
              <a:gd name="connsiteY17" fmla="*/ 359568 h 388143"/>
              <a:gd name="connsiteX18" fmla="*/ 40481 w 442913"/>
              <a:gd name="connsiteY18" fmla="*/ 361950 h 388143"/>
              <a:gd name="connsiteX19" fmla="*/ 52388 w 442913"/>
              <a:gd name="connsiteY19" fmla="*/ 376237 h 388143"/>
              <a:gd name="connsiteX20" fmla="*/ 57150 w 442913"/>
              <a:gd name="connsiteY20" fmla="*/ 383381 h 388143"/>
              <a:gd name="connsiteX21" fmla="*/ 71438 w 442913"/>
              <a:gd name="connsiteY21" fmla="*/ 388143 h 388143"/>
              <a:gd name="connsiteX22" fmla="*/ 107156 w 442913"/>
              <a:gd name="connsiteY22" fmla="*/ 385762 h 388143"/>
              <a:gd name="connsiteX23" fmla="*/ 126206 w 442913"/>
              <a:gd name="connsiteY23" fmla="*/ 381000 h 388143"/>
              <a:gd name="connsiteX24" fmla="*/ 138113 w 442913"/>
              <a:gd name="connsiteY24" fmla="*/ 378618 h 388143"/>
              <a:gd name="connsiteX25" fmla="*/ 145256 w 442913"/>
              <a:gd name="connsiteY25" fmla="*/ 376237 h 388143"/>
              <a:gd name="connsiteX26" fmla="*/ 169069 w 442913"/>
              <a:gd name="connsiteY26" fmla="*/ 369093 h 388143"/>
              <a:gd name="connsiteX27" fmla="*/ 178594 w 442913"/>
              <a:gd name="connsiteY27" fmla="*/ 364331 h 388143"/>
              <a:gd name="connsiteX28" fmla="*/ 209550 w 442913"/>
              <a:gd name="connsiteY28" fmla="*/ 359568 h 388143"/>
              <a:gd name="connsiteX29" fmla="*/ 230981 w 442913"/>
              <a:gd name="connsiteY29" fmla="*/ 352425 h 388143"/>
              <a:gd name="connsiteX30" fmla="*/ 238125 w 442913"/>
              <a:gd name="connsiteY30" fmla="*/ 350043 h 388143"/>
              <a:gd name="connsiteX31" fmla="*/ 245269 w 442913"/>
              <a:gd name="connsiteY31" fmla="*/ 345281 h 388143"/>
              <a:gd name="connsiteX32" fmla="*/ 254794 w 442913"/>
              <a:gd name="connsiteY32" fmla="*/ 342900 h 388143"/>
              <a:gd name="connsiteX33" fmla="*/ 273844 w 442913"/>
              <a:gd name="connsiteY33" fmla="*/ 338137 h 388143"/>
              <a:gd name="connsiteX34" fmla="*/ 288131 w 442913"/>
              <a:gd name="connsiteY34" fmla="*/ 335756 h 388143"/>
              <a:gd name="connsiteX35" fmla="*/ 295275 w 442913"/>
              <a:gd name="connsiteY35" fmla="*/ 333375 h 388143"/>
              <a:gd name="connsiteX36" fmla="*/ 328613 w 442913"/>
              <a:gd name="connsiteY36" fmla="*/ 330993 h 388143"/>
              <a:gd name="connsiteX37" fmla="*/ 361950 w 442913"/>
              <a:gd name="connsiteY37" fmla="*/ 323850 h 388143"/>
              <a:gd name="connsiteX38" fmla="*/ 369094 w 442913"/>
              <a:gd name="connsiteY38" fmla="*/ 321468 h 388143"/>
              <a:gd name="connsiteX39" fmla="*/ 385763 w 442913"/>
              <a:gd name="connsiteY39" fmla="*/ 319087 h 388143"/>
              <a:gd name="connsiteX40" fmla="*/ 414338 w 442913"/>
              <a:gd name="connsiteY40" fmla="*/ 304800 h 388143"/>
              <a:gd name="connsiteX41" fmla="*/ 421481 w 442913"/>
              <a:gd name="connsiteY41" fmla="*/ 300037 h 388143"/>
              <a:gd name="connsiteX42" fmla="*/ 428625 w 442913"/>
              <a:gd name="connsiteY42" fmla="*/ 295275 h 388143"/>
              <a:gd name="connsiteX43" fmla="*/ 433388 w 442913"/>
              <a:gd name="connsiteY43" fmla="*/ 288131 h 388143"/>
              <a:gd name="connsiteX44" fmla="*/ 440531 w 442913"/>
              <a:gd name="connsiteY44" fmla="*/ 280987 h 388143"/>
              <a:gd name="connsiteX45" fmla="*/ 442913 w 442913"/>
              <a:gd name="connsiteY45" fmla="*/ 273843 h 388143"/>
              <a:gd name="connsiteX46" fmla="*/ 438150 w 442913"/>
              <a:gd name="connsiteY46" fmla="*/ 259556 h 388143"/>
              <a:gd name="connsiteX47" fmla="*/ 435769 w 442913"/>
              <a:gd name="connsiteY47" fmla="*/ 252412 h 388143"/>
              <a:gd name="connsiteX48" fmla="*/ 426244 w 442913"/>
              <a:gd name="connsiteY48" fmla="*/ 238125 h 388143"/>
              <a:gd name="connsiteX49" fmla="*/ 419100 w 442913"/>
              <a:gd name="connsiteY49" fmla="*/ 195262 h 388143"/>
              <a:gd name="connsiteX50" fmla="*/ 407194 w 442913"/>
              <a:gd name="connsiteY50" fmla="*/ 178593 h 388143"/>
              <a:gd name="connsiteX51" fmla="*/ 400050 w 442913"/>
              <a:gd name="connsiteY51" fmla="*/ 154781 h 388143"/>
              <a:gd name="connsiteX52" fmla="*/ 397669 w 442913"/>
              <a:gd name="connsiteY52" fmla="*/ 119062 h 388143"/>
              <a:gd name="connsiteX53" fmla="*/ 402431 w 442913"/>
              <a:gd name="connsiteY53" fmla="*/ 85725 h 388143"/>
              <a:gd name="connsiteX54" fmla="*/ 400050 w 442913"/>
              <a:gd name="connsiteY54" fmla="*/ 69056 h 388143"/>
              <a:gd name="connsiteX55" fmla="*/ 395288 w 442913"/>
              <a:gd name="connsiteY55" fmla="*/ 52387 h 388143"/>
              <a:gd name="connsiteX56" fmla="*/ 390525 w 442913"/>
              <a:gd name="connsiteY56" fmla="*/ 45243 h 388143"/>
              <a:gd name="connsiteX57" fmla="*/ 381000 w 442913"/>
              <a:gd name="connsiteY57" fmla="*/ 33337 h 388143"/>
              <a:gd name="connsiteX58" fmla="*/ 359569 w 442913"/>
              <a:gd name="connsiteY58" fmla="*/ 14287 h 388143"/>
              <a:gd name="connsiteX59" fmla="*/ 352425 w 442913"/>
              <a:gd name="connsiteY59" fmla="*/ 11906 h 388143"/>
              <a:gd name="connsiteX60" fmla="*/ 330994 w 442913"/>
              <a:gd name="connsiteY60" fmla="*/ 2381 h 388143"/>
              <a:gd name="connsiteX61" fmla="*/ 323850 w 442913"/>
              <a:gd name="connsiteY61" fmla="*/ 0 h 388143"/>
              <a:gd name="connsiteX62" fmla="*/ 295275 w 442913"/>
              <a:gd name="connsiteY62" fmla="*/ 2381 h 388143"/>
              <a:gd name="connsiteX63" fmla="*/ 285750 w 442913"/>
              <a:gd name="connsiteY63" fmla="*/ 7143 h 388143"/>
              <a:gd name="connsiteX64" fmla="*/ 269081 w 442913"/>
              <a:gd name="connsiteY64" fmla="*/ 14287 h 388143"/>
              <a:gd name="connsiteX65" fmla="*/ 261938 w 442913"/>
              <a:gd name="connsiteY65" fmla="*/ 21431 h 388143"/>
              <a:gd name="connsiteX66" fmla="*/ 254794 w 442913"/>
              <a:gd name="connsiteY66" fmla="*/ 26193 h 388143"/>
              <a:gd name="connsiteX67" fmla="*/ 238125 w 442913"/>
              <a:gd name="connsiteY67" fmla="*/ 45243 h 388143"/>
              <a:gd name="connsiteX68" fmla="*/ 219075 w 442913"/>
              <a:gd name="connsiteY68" fmla="*/ 54768 h 388143"/>
              <a:gd name="connsiteX69" fmla="*/ 192881 w 442913"/>
              <a:gd name="connsiteY69" fmla="*/ 59531 h 388143"/>
              <a:gd name="connsiteX70" fmla="*/ 180975 w 442913"/>
              <a:gd name="connsiteY70" fmla="*/ 61912 h 388143"/>
              <a:gd name="connsiteX71" fmla="*/ 173831 w 442913"/>
              <a:gd name="connsiteY71" fmla="*/ 64293 h 388143"/>
              <a:gd name="connsiteX72" fmla="*/ 154781 w 442913"/>
              <a:gd name="connsiteY72" fmla="*/ 69056 h 388143"/>
              <a:gd name="connsiteX73" fmla="*/ 138113 w 442913"/>
              <a:gd name="connsiteY73" fmla="*/ 73818 h 388143"/>
              <a:gd name="connsiteX74" fmla="*/ 123825 w 442913"/>
              <a:gd name="connsiteY74" fmla="*/ 76200 h 388143"/>
              <a:gd name="connsiteX75" fmla="*/ 47625 w 442913"/>
              <a:gd name="connsiteY75" fmla="*/ 78581 h 388143"/>
              <a:gd name="connsiteX76" fmla="*/ 16669 w 442913"/>
              <a:gd name="connsiteY76" fmla="*/ 85725 h 38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42913" h="388143">
                <a:moveTo>
                  <a:pt x="16669" y="85725"/>
                </a:moveTo>
                <a:lnTo>
                  <a:pt x="16669" y="85725"/>
                </a:lnTo>
                <a:cubicBezTo>
                  <a:pt x="15875" y="93662"/>
                  <a:pt x="15501" y="101653"/>
                  <a:pt x="14288" y="109537"/>
                </a:cubicBezTo>
                <a:cubicBezTo>
                  <a:pt x="13906" y="112018"/>
                  <a:pt x="12199" y="114188"/>
                  <a:pt x="11906" y="116681"/>
                </a:cubicBezTo>
                <a:cubicBezTo>
                  <a:pt x="10604" y="127745"/>
                  <a:pt x="10755" y="138945"/>
                  <a:pt x="9525" y="150018"/>
                </a:cubicBezTo>
                <a:cubicBezTo>
                  <a:pt x="9164" y="153271"/>
                  <a:pt x="8768" y="156701"/>
                  <a:pt x="7144" y="159543"/>
                </a:cubicBezTo>
                <a:cubicBezTo>
                  <a:pt x="5473" y="162467"/>
                  <a:pt x="2381" y="164306"/>
                  <a:pt x="0" y="166687"/>
                </a:cubicBezTo>
                <a:cubicBezTo>
                  <a:pt x="794" y="177006"/>
                  <a:pt x="1172" y="187365"/>
                  <a:pt x="2381" y="197643"/>
                </a:cubicBezTo>
                <a:cubicBezTo>
                  <a:pt x="2763" y="200893"/>
                  <a:pt x="4053" y="203973"/>
                  <a:pt x="4763" y="207168"/>
                </a:cubicBezTo>
                <a:cubicBezTo>
                  <a:pt x="5641" y="211119"/>
                  <a:pt x="6572" y="215068"/>
                  <a:pt x="7144" y="219075"/>
                </a:cubicBezTo>
                <a:cubicBezTo>
                  <a:pt x="8160" y="226190"/>
                  <a:pt x="8343" y="233416"/>
                  <a:pt x="9525" y="240506"/>
                </a:cubicBezTo>
                <a:cubicBezTo>
                  <a:pt x="9938" y="242982"/>
                  <a:pt x="11297" y="245215"/>
                  <a:pt x="11906" y="247650"/>
                </a:cubicBezTo>
                <a:cubicBezTo>
                  <a:pt x="12888" y="251576"/>
                  <a:pt x="13223" y="255651"/>
                  <a:pt x="14288" y="259556"/>
                </a:cubicBezTo>
                <a:cubicBezTo>
                  <a:pt x="15609" y="264399"/>
                  <a:pt x="19050" y="273843"/>
                  <a:pt x="19050" y="273843"/>
                </a:cubicBezTo>
                <a:cubicBezTo>
                  <a:pt x="19844" y="286543"/>
                  <a:pt x="20279" y="299270"/>
                  <a:pt x="21431" y="311943"/>
                </a:cubicBezTo>
                <a:cubicBezTo>
                  <a:pt x="21990" y="318095"/>
                  <a:pt x="24242" y="329250"/>
                  <a:pt x="26194" y="335756"/>
                </a:cubicBezTo>
                <a:cubicBezTo>
                  <a:pt x="27636" y="340564"/>
                  <a:pt x="29738" y="345173"/>
                  <a:pt x="30956" y="350043"/>
                </a:cubicBezTo>
                <a:cubicBezTo>
                  <a:pt x="31750" y="353218"/>
                  <a:pt x="31294" y="357012"/>
                  <a:pt x="33338" y="359568"/>
                </a:cubicBezTo>
                <a:cubicBezTo>
                  <a:pt x="34906" y="361528"/>
                  <a:pt x="38100" y="361156"/>
                  <a:pt x="40481" y="361950"/>
                </a:cubicBezTo>
                <a:cubicBezTo>
                  <a:pt x="50701" y="382388"/>
                  <a:pt x="38923" y="362772"/>
                  <a:pt x="52388" y="376237"/>
                </a:cubicBezTo>
                <a:cubicBezTo>
                  <a:pt x="54412" y="378261"/>
                  <a:pt x="54723" y="381864"/>
                  <a:pt x="57150" y="383381"/>
                </a:cubicBezTo>
                <a:cubicBezTo>
                  <a:pt x="61407" y="386042"/>
                  <a:pt x="71438" y="388143"/>
                  <a:pt x="71438" y="388143"/>
                </a:cubicBezTo>
                <a:cubicBezTo>
                  <a:pt x="83344" y="387349"/>
                  <a:pt x="95283" y="386949"/>
                  <a:pt x="107156" y="385762"/>
                </a:cubicBezTo>
                <a:cubicBezTo>
                  <a:pt x="121785" y="384299"/>
                  <a:pt x="115062" y="383786"/>
                  <a:pt x="126206" y="381000"/>
                </a:cubicBezTo>
                <a:cubicBezTo>
                  <a:pt x="130133" y="380018"/>
                  <a:pt x="134186" y="379600"/>
                  <a:pt x="138113" y="378618"/>
                </a:cubicBezTo>
                <a:cubicBezTo>
                  <a:pt x="140548" y="378009"/>
                  <a:pt x="142843" y="376926"/>
                  <a:pt x="145256" y="376237"/>
                </a:cubicBezTo>
                <a:cubicBezTo>
                  <a:pt x="157541" y="372727"/>
                  <a:pt x="154914" y="374755"/>
                  <a:pt x="169069" y="369093"/>
                </a:cubicBezTo>
                <a:cubicBezTo>
                  <a:pt x="172365" y="367775"/>
                  <a:pt x="175226" y="365453"/>
                  <a:pt x="178594" y="364331"/>
                </a:cubicBezTo>
                <a:cubicBezTo>
                  <a:pt x="185137" y="362150"/>
                  <a:pt x="204887" y="360151"/>
                  <a:pt x="209550" y="359568"/>
                </a:cubicBezTo>
                <a:lnTo>
                  <a:pt x="230981" y="352425"/>
                </a:lnTo>
                <a:cubicBezTo>
                  <a:pt x="233362" y="351631"/>
                  <a:pt x="236036" y="351435"/>
                  <a:pt x="238125" y="350043"/>
                </a:cubicBezTo>
                <a:cubicBezTo>
                  <a:pt x="240506" y="348456"/>
                  <a:pt x="242638" y="346408"/>
                  <a:pt x="245269" y="345281"/>
                </a:cubicBezTo>
                <a:cubicBezTo>
                  <a:pt x="248277" y="343992"/>
                  <a:pt x="251647" y="343799"/>
                  <a:pt x="254794" y="342900"/>
                </a:cubicBezTo>
                <a:cubicBezTo>
                  <a:pt x="269258" y="338767"/>
                  <a:pt x="253865" y="341769"/>
                  <a:pt x="273844" y="338137"/>
                </a:cubicBezTo>
                <a:cubicBezTo>
                  <a:pt x="278594" y="337273"/>
                  <a:pt x="283418" y="336803"/>
                  <a:pt x="288131" y="335756"/>
                </a:cubicBezTo>
                <a:cubicBezTo>
                  <a:pt x="290581" y="335212"/>
                  <a:pt x="292782" y="333668"/>
                  <a:pt x="295275" y="333375"/>
                </a:cubicBezTo>
                <a:cubicBezTo>
                  <a:pt x="306340" y="332073"/>
                  <a:pt x="317500" y="331787"/>
                  <a:pt x="328613" y="330993"/>
                </a:cubicBezTo>
                <a:cubicBezTo>
                  <a:pt x="366059" y="320295"/>
                  <a:pt x="324620" y="331317"/>
                  <a:pt x="361950" y="323850"/>
                </a:cubicBezTo>
                <a:cubicBezTo>
                  <a:pt x="364411" y="323358"/>
                  <a:pt x="366633" y="321960"/>
                  <a:pt x="369094" y="321468"/>
                </a:cubicBezTo>
                <a:cubicBezTo>
                  <a:pt x="374598" y="320367"/>
                  <a:pt x="380207" y="319881"/>
                  <a:pt x="385763" y="319087"/>
                </a:cubicBezTo>
                <a:cubicBezTo>
                  <a:pt x="405478" y="312516"/>
                  <a:pt x="395876" y="317108"/>
                  <a:pt x="414338" y="304800"/>
                </a:cubicBezTo>
                <a:lnTo>
                  <a:pt x="421481" y="300037"/>
                </a:lnTo>
                <a:lnTo>
                  <a:pt x="428625" y="295275"/>
                </a:lnTo>
                <a:cubicBezTo>
                  <a:pt x="430213" y="292894"/>
                  <a:pt x="431556" y="290330"/>
                  <a:pt x="433388" y="288131"/>
                </a:cubicBezTo>
                <a:cubicBezTo>
                  <a:pt x="435544" y="285544"/>
                  <a:pt x="438663" y="283789"/>
                  <a:pt x="440531" y="280987"/>
                </a:cubicBezTo>
                <a:cubicBezTo>
                  <a:pt x="441923" y="278898"/>
                  <a:pt x="442119" y="276224"/>
                  <a:pt x="442913" y="273843"/>
                </a:cubicBezTo>
                <a:lnTo>
                  <a:pt x="438150" y="259556"/>
                </a:lnTo>
                <a:cubicBezTo>
                  <a:pt x="437356" y="257175"/>
                  <a:pt x="437161" y="254501"/>
                  <a:pt x="435769" y="252412"/>
                </a:cubicBezTo>
                <a:lnTo>
                  <a:pt x="426244" y="238125"/>
                </a:lnTo>
                <a:cubicBezTo>
                  <a:pt x="414260" y="202177"/>
                  <a:pt x="429890" y="252815"/>
                  <a:pt x="419100" y="195262"/>
                </a:cubicBezTo>
                <a:cubicBezTo>
                  <a:pt x="417653" y="187546"/>
                  <a:pt x="412274" y="183673"/>
                  <a:pt x="407194" y="178593"/>
                </a:cubicBezTo>
                <a:cubicBezTo>
                  <a:pt x="401396" y="161201"/>
                  <a:pt x="403648" y="169176"/>
                  <a:pt x="400050" y="154781"/>
                </a:cubicBezTo>
                <a:cubicBezTo>
                  <a:pt x="399256" y="142875"/>
                  <a:pt x="397258" y="130988"/>
                  <a:pt x="397669" y="119062"/>
                </a:cubicBezTo>
                <a:cubicBezTo>
                  <a:pt x="398056" y="107844"/>
                  <a:pt x="401897" y="96937"/>
                  <a:pt x="402431" y="85725"/>
                </a:cubicBezTo>
                <a:cubicBezTo>
                  <a:pt x="402698" y="80119"/>
                  <a:pt x="401054" y="74578"/>
                  <a:pt x="400050" y="69056"/>
                </a:cubicBezTo>
                <a:cubicBezTo>
                  <a:pt x="399614" y="66659"/>
                  <a:pt x="396745" y="55301"/>
                  <a:pt x="395288" y="52387"/>
                </a:cubicBezTo>
                <a:cubicBezTo>
                  <a:pt x="394008" y="49827"/>
                  <a:pt x="392113" y="47624"/>
                  <a:pt x="390525" y="45243"/>
                </a:cubicBezTo>
                <a:cubicBezTo>
                  <a:pt x="386387" y="32829"/>
                  <a:pt x="391204" y="42407"/>
                  <a:pt x="381000" y="33337"/>
                </a:cubicBezTo>
                <a:cubicBezTo>
                  <a:pt x="372889" y="26127"/>
                  <a:pt x="368832" y="18919"/>
                  <a:pt x="359569" y="14287"/>
                </a:cubicBezTo>
                <a:cubicBezTo>
                  <a:pt x="357324" y="13164"/>
                  <a:pt x="354806" y="12700"/>
                  <a:pt x="352425" y="11906"/>
                </a:cubicBezTo>
                <a:cubicBezTo>
                  <a:pt x="341105" y="4358"/>
                  <a:pt x="347996" y="8048"/>
                  <a:pt x="330994" y="2381"/>
                </a:cubicBezTo>
                <a:lnTo>
                  <a:pt x="323850" y="0"/>
                </a:lnTo>
                <a:cubicBezTo>
                  <a:pt x="314325" y="794"/>
                  <a:pt x="304669" y="620"/>
                  <a:pt x="295275" y="2381"/>
                </a:cubicBezTo>
                <a:cubicBezTo>
                  <a:pt x="291786" y="3035"/>
                  <a:pt x="289013" y="5745"/>
                  <a:pt x="285750" y="7143"/>
                </a:cubicBezTo>
                <a:cubicBezTo>
                  <a:pt x="261224" y="17654"/>
                  <a:pt x="300669" y="-1506"/>
                  <a:pt x="269081" y="14287"/>
                </a:cubicBezTo>
                <a:cubicBezTo>
                  <a:pt x="266700" y="16668"/>
                  <a:pt x="264525" y="19275"/>
                  <a:pt x="261938" y="21431"/>
                </a:cubicBezTo>
                <a:cubicBezTo>
                  <a:pt x="259739" y="23263"/>
                  <a:pt x="256679" y="24039"/>
                  <a:pt x="254794" y="26193"/>
                </a:cubicBezTo>
                <a:cubicBezTo>
                  <a:pt x="241866" y="40967"/>
                  <a:pt x="250940" y="38254"/>
                  <a:pt x="238125" y="45243"/>
                </a:cubicBezTo>
                <a:cubicBezTo>
                  <a:pt x="231892" y="48643"/>
                  <a:pt x="226103" y="53764"/>
                  <a:pt x="219075" y="54768"/>
                </a:cubicBezTo>
                <a:cubicBezTo>
                  <a:pt x="190175" y="58898"/>
                  <a:pt x="213094" y="55040"/>
                  <a:pt x="192881" y="59531"/>
                </a:cubicBezTo>
                <a:cubicBezTo>
                  <a:pt x="188930" y="60409"/>
                  <a:pt x="184901" y="60930"/>
                  <a:pt x="180975" y="61912"/>
                </a:cubicBezTo>
                <a:cubicBezTo>
                  <a:pt x="178540" y="62521"/>
                  <a:pt x="176253" y="63633"/>
                  <a:pt x="173831" y="64293"/>
                </a:cubicBezTo>
                <a:cubicBezTo>
                  <a:pt x="167516" y="66015"/>
                  <a:pt x="160991" y="66986"/>
                  <a:pt x="154781" y="69056"/>
                </a:cubicBezTo>
                <a:cubicBezTo>
                  <a:pt x="147970" y="71326"/>
                  <a:pt x="145591" y="72322"/>
                  <a:pt x="138113" y="73818"/>
                </a:cubicBezTo>
                <a:cubicBezTo>
                  <a:pt x="133378" y="74765"/>
                  <a:pt x="128647" y="75946"/>
                  <a:pt x="123825" y="76200"/>
                </a:cubicBezTo>
                <a:cubicBezTo>
                  <a:pt x="98448" y="77536"/>
                  <a:pt x="73025" y="77787"/>
                  <a:pt x="47625" y="78581"/>
                </a:cubicBezTo>
                <a:cubicBezTo>
                  <a:pt x="39416" y="81317"/>
                  <a:pt x="21828" y="84534"/>
                  <a:pt x="16669" y="85725"/>
                </a:cubicBez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0" name="BlokTextu 59"/>
          <p:cNvSpPr txBox="1"/>
          <p:nvPr/>
        </p:nvSpPr>
        <p:spPr>
          <a:xfrm>
            <a:off x="3811480" y="3223459"/>
            <a:ext cx="57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9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Južná Kórea</a:t>
            </a:r>
            <a:endParaRPr lang="sk-SK" sz="9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56" name="Voľný tvar 2055"/>
          <p:cNvSpPr/>
          <p:nvPr/>
        </p:nvSpPr>
        <p:spPr>
          <a:xfrm>
            <a:off x="3824288" y="3814763"/>
            <a:ext cx="659606" cy="354806"/>
          </a:xfrm>
          <a:custGeom>
            <a:avLst/>
            <a:gdLst>
              <a:gd name="connsiteX0" fmla="*/ 7143 w 659606"/>
              <a:gd name="connsiteY0" fmla="*/ 173831 h 354806"/>
              <a:gd name="connsiteX1" fmla="*/ 0 w 659606"/>
              <a:gd name="connsiteY1" fmla="*/ 250031 h 354806"/>
              <a:gd name="connsiteX2" fmla="*/ 30956 w 659606"/>
              <a:gd name="connsiteY2" fmla="*/ 354806 h 354806"/>
              <a:gd name="connsiteX3" fmla="*/ 171450 w 659606"/>
              <a:gd name="connsiteY3" fmla="*/ 273843 h 354806"/>
              <a:gd name="connsiteX4" fmla="*/ 376237 w 659606"/>
              <a:gd name="connsiteY4" fmla="*/ 204787 h 354806"/>
              <a:gd name="connsiteX5" fmla="*/ 557212 w 659606"/>
              <a:gd name="connsiteY5" fmla="*/ 130968 h 354806"/>
              <a:gd name="connsiteX6" fmla="*/ 659606 w 659606"/>
              <a:gd name="connsiteY6" fmla="*/ 107156 h 354806"/>
              <a:gd name="connsiteX7" fmla="*/ 607218 w 659606"/>
              <a:gd name="connsiteY7" fmla="*/ 0 h 354806"/>
              <a:gd name="connsiteX8" fmla="*/ 504825 w 659606"/>
              <a:gd name="connsiteY8" fmla="*/ 7143 h 354806"/>
              <a:gd name="connsiteX9" fmla="*/ 188118 w 659606"/>
              <a:gd name="connsiteY9" fmla="*/ 121443 h 354806"/>
              <a:gd name="connsiteX10" fmla="*/ 7143 w 659606"/>
              <a:gd name="connsiteY10" fmla="*/ 173831 h 3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9606" h="354806">
                <a:moveTo>
                  <a:pt x="7143" y="173831"/>
                </a:moveTo>
                <a:lnTo>
                  <a:pt x="0" y="250031"/>
                </a:lnTo>
                <a:lnTo>
                  <a:pt x="30956" y="354806"/>
                </a:lnTo>
                <a:lnTo>
                  <a:pt x="171450" y="273843"/>
                </a:lnTo>
                <a:lnTo>
                  <a:pt x="376237" y="204787"/>
                </a:lnTo>
                <a:lnTo>
                  <a:pt x="557212" y="130968"/>
                </a:lnTo>
                <a:lnTo>
                  <a:pt x="659606" y="107156"/>
                </a:lnTo>
                <a:lnTo>
                  <a:pt x="607218" y="0"/>
                </a:lnTo>
                <a:lnTo>
                  <a:pt x="504825" y="7143"/>
                </a:lnTo>
                <a:lnTo>
                  <a:pt x="188118" y="121443"/>
                </a:lnTo>
                <a:lnTo>
                  <a:pt x="7143" y="173831"/>
                </a:ln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2" name="BlokTextu 61"/>
          <p:cNvSpPr txBox="1"/>
          <p:nvPr/>
        </p:nvSpPr>
        <p:spPr>
          <a:xfrm rot="20291202">
            <a:off x="3782920" y="3842381"/>
            <a:ext cx="6841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9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Indonézia</a:t>
            </a:r>
            <a:endParaRPr lang="sk-SK" sz="9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57" name="Voľný tvar 2056"/>
          <p:cNvSpPr/>
          <p:nvPr/>
        </p:nvSpPr>
        <p:spPr>
          <a:xfrm>
            <a:off x="3636169" y="3448050"/>
            <a:ext cx="192881" cy="528638"/>
          </a:xfrm>
          <a:custGeom>
            <a:avLst/>
            <a:gdLst>
              <a:gd name="connsiteX0" fmla="*/ 0 w 192881"/>
              <a:gd name="connsiteY0" fmla="*/ 35719 h 528638"/>
              <a:gd name="connsiteX1" fmla="*/ 23812 w 192881"/>
              <a:gd name="connsiteY1" fmla="*/ 481013 h 528638"/>
              <a:gd name="connsiteX2" fmla="*/ 45244 w 192881"/>
              <a:gd name="connsiteY2" fmla="*/ 528638 h 528638"/>
              <a:gd name="connsiteX3" fmla="*/ 169069 w 192881"/>
              <a:gd name="connsiteY3" fmla="*/ 504825 h 528638"/>
              <a:gd name="connsiteX4" fmla="*/ 192881 w 192881"/>
              <a:gd name="connsiteY4" fmla="*/ 116681 h 528638"/>
              <a:gd name="connsiteX5" fmla="*/ 166687 w 192881"/>
              <a:gd name="connsiteY5" fmla="*/ 11906 h 528638"/>
              <a:gd name="connsiteX6" fmla="*/ 90487 w 192881"/>
              <a:gd name="connsiteY6" fmla="*/ 0 h 528638"/>
              <a:gd name="connsiteX7" fmla="*/ 0 w 192881"/>
              <a:gd name="connsiteY7" fmla="*/ 35719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81" h="528638">
                <a:moveTo>
                  <a:pt x="0" y="35719"/>
                </a:moveTo>
                <a:lnTo>
                  <a:pt x="23812" y="481013"/>
                </a:lnTo>
                <a:lnTo>
                  <a:pt x="45244" y="528638"/>
                </a:lnTo>
                <a:lnTo>
                  <a:pt x="169069" y="504825"/>
                </a:lnTo>
                <a:lnTo>
                  <a:pt x="192881" y="116681"/>
                </a:lnTo>
                <a:lnTo>
                  <a:pt x="166687" y="11906"/>
                </a:lnTo>
                <a:lnTo>
                  <a:pt x="90487" y="0"/>
                </a:lnTo>
                <a:lnTo>
                  <a:pt x="0" y="35719"/>
                </a:ln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4" name="BlokTextu 63"/>
          <p:cNvSpPr txBox="1"/>
          <p:nvPr/>
        </p:nvSpPr>
        <p:spPr>
          <a:xfrm rot="16001623">
            <a:off x="3449339" y="3548958"/>
            <a:ext cx="5364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Rusko</a:t>
            </a:r>
            <a:endParaRPr lang="sk-SK" sz="10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58" name="Voľný tvar 2057"/>
          <p:cNvSpPr/>
          <p:nvPr/>
        </p:nvSpPr>
        <p:spPr>
          <a:xfrm>
            <a:off x="5022056" y="3421856"/>
            <a:ext cx="402432" cy="376238"/>
          </a:xfrm>
          <a:custGeom>
            <a:avLst/>
            <a:gdLst>
              <a:gd name="connsiteX0" fmla="*/ 0 w 402432"/>
              <a:gd name="connsiteY0" fmla="*/ 188119 h 376238"/>
              <a:gd name="connsiteX1" fmla="*/ 78582 w 402432"/>
              <a:gd name="connsiteY1" fmla="*/ 376238 h 376238"/>
              <a:gd name="connsiteX2" fmla="*/ 402432 w 402432"/>
              <a:gd name="connsiteY2" fmla="*/ 171450 h 376238"/>
              <a:gd name="connsiteX3" fmla="*/ 254794 w 402432"/>
              <a:gd name="connsiteY3" fmla="*/ 0 h 376238"/>
              <a:gd name="connsiteX4" fmla="*/ 133350 w 402432"/>
              <a:gd name="connsiteY4" fmla="*/ 102394 h 376238"/>
              <a:gd name="connsiteX5" fmla="*/ 40482 w 402432"/>
              <a:gd name="connsiteY5" fmla="*/ 152400 h 376238"/>
              <a:gd name="connsiteX6" fmla="*/ 0 w 402432"/>
              <a:gd name="connsiteY6" fmla="*/ 188119 h 37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432" h="376238">
                <a:moveTo>
                  <a:pt x="0" y="188119"/>
                </a:moveTo>
                <a:lnTo>
                  <a:pt x="78582" y="376238"/>
                </a:lnTo>
                <a:lnTo>
                  <a:pt x="402432" y="171450"/>
                </a:lnTo>
                <a:lnTo>
                  <a:pt x="254794" y="0"/>
                </a:lnTo>
                <a:lnTo>
                  <a:pt x="133350" y="102394"/>
                </a:lnTo>
                <a:lnTo>
                  <a:pt x="40482" y="152400"/>
                </a:lnTo>
                <a:lnTo>
                  <a:pt x="0" y="188119"/>
                </a:ln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6" name="BlokTextu 65"/>
          <p:cNvSpPr txBox="1"/>
          <p:nvPr/>
        </p:nvSpPr>
        <p:spPr>
          <a:xfrm rot="19526567">
            <a:off x="4906261" y="3456369"/>
            <a:ext cx="595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7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Saudská </a:t>
            </a:r>
          </a:p>
          <a:p>
            <a:pPr algn="ctr"/>
            <a:r>
              <a:rPr lang="sk-SK" sz="7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Arábia</a:t>
            </a:r>
            <a:endParaRPr lang="sk-SK" sz="7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59" name="Voľný tvar 2058"/>
          <p:cNvSpPr/>
          <p:nvPr/>
        </p:nvSpPr>
        <p:spPr>
          <a:xfrm>
            <a:off x="5505450" y="3759994"/>
            <a:ext cx="397669" cy="288131"/>
          </a:xfrm>
          <a:custGeom>
            <a:avLst/>
            <a:gdLst>
              <a:gd name="connsiteX0" fmla="*/ 0 w 397669"/>
              <a:gd name="connsiteY0" fmla="*/ 216694 h 288131"/>
              <a:gd name="connsiteX1" fmla="*/ 345281 w 397669"/>
              <a:gd name="connsiteY1" fmla="*/ 0 h 288131"/>
              <a:gd name="connsiteX2" fmla="*/ 397669 w 397669"/>
              <a:gd name="connsiteY2" fmla="*/ 78581 h 288131"/>
              <a:gd name="connsiteX3" fmla="*/ 40481 w 397669"/>
              <a:gd name="connsiteY3" fmla="*/ 288131 h 288131"/>
              <a:gd name="connsiteX4" fmla="*/ 0 w 397669"/>
              <a:gd name="connsiteY4" fmla="*/ 216694 h 28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669" h="288131">
                <a:moveTo>
                  <a:pt x="0" y="216694"/>
                </a:moveTo>
                <a:lnTo>
                  <a:pt x="345281" y="0"/>
                </a:lnTo>
                <a:lnTo>
                  <a:pt x="397669" y="78581"/>
                </a:lnTo>
                <a:lnTo>
                  <a:pt x="40481" y="288131"/>
                </a:lnTo>
                <a:lnTo>
                  <a:pt x="0" y="216694"/>
                </a:ln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8" name="BlokTextu 67"/>
          <p:cNvSpPr txBox="1"/>
          <p:nvPr/>
        </p:nvSpPr>
        <p:spPr>
          <a:xfrm rot="19683529">
            <a:off x="5302594" y="3894625"/>
            <a:ext cx="4992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7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Thajsko</a:t>
            </a:r>
            <a:endParaRPr lang="sk-SK" sz="7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60" name="Voľný tvar 2059"/>
          <p:cNvSpPr/>
          <p:nvPr/>
        </p:nvSpPr>
        <p:spPr>
          <a:xfrm>
            <a:off x="5388769" y="4174331"/>
            <a:ext cx="214312" cy="209550"/>
          </a:xfrm>
          <a:custGeom>
            <a:avLst/>
            <a:gdLst>
              <a:gd name="connsiteX0" fmla="*/ 47625 w 214312"/>
              <a:gd name="connsiteY0" fmla="*/ 76200 h 209550"/>
              <a:gd name="connsiteX1" fmla="*/ 47625 w 214312"/>
              <a:gd name="connsiteY1" fmla="*/ 76200 h 209550"/>
              <a:gd name="connsiteX2" fmla="*/ 23812 w 214312"/>
              <a:gd name="connsiteY2" fmla="*/ 80963 h 209550"/>
              <a:gd name="connsiteX3" fmla="*/ 9525 w 214312"/>
              <a:gd name="connsiteY3" fmla="*/ 85725 h 209550"/>
              <a:gd name="connsiteX4" fmla="*/ 7144 w 214312"/>
              <a:gd name="connsiteY4" fmla="*/ 95250 h 209550"/>
              <a:gd name="connsiteX5" fmla="*/ 2381 w 214312"/>
              <a:gd name="connsiteY5" fmla="*/ 111919 h 209550"/>
              <a:gd name="connsiteX6" fmla="*/ 0 w 214312"/>
              <a:gd name="connsiteY6" fmla="*/ 128588 h 209550"/>
              <a:gd name="connsiteX7" fmla="*/ 2381 w 214312"/>
              <a:gd name="connsiteY7" fmla="*/ 159544 h 209550"/>
              <a:gd name="connsiteX8" fmla="*/ 4762 w 214312"/>
              <a:gd name="connsiteY8" fmla="*/ 171450 h 209550"/>
              <a:gd name="connsiteX9" fmla="*/ 14287 w 214312"/>
              <a:gd name="connsiteY9" fmla="*/ 185738 h 209550"/>
              <a:gd name="connsiteX10" fmla="*/ 26194 w 214312"/>
              <a:gd name="connsiteY10" fmla="*/ 197644 h 209550"/>
              <a:gd name="connsiteX11" fmla="*/ 30956 w 214312"/>
              <a:gd name="connsiteY11" fmla="*/ 204788 h 209550"/>
              <a:gd name="connsiteX12" fmla="*/ 45244 w 214312"/>
              <a:gd name="connsiteY12" fmla="*/ 209550 h 209550"/>
              <a:gd name="connsiteX13" fmla="*/ 69056 w 214312"/>
              <a:gd name="connsiteY13" fmla="*/ 204788 h 209550"/>
              <a:gd name="connsiteX14" fmla="*/ 90487 w 214312"/>
              <a:gd name="connsiteY14" fmla="*/ 190500 h 209550"/>
              <a:gd name="connsiteX15" fmla="*/ 97631 w 214312"/>
              <a:gd name="connsiteY15" fmla="*/ 185738 h 209550"/>
              <a:gd name="connsiteX16" fmla="*/ 107156 w 214312"/>
              <a:gd name="connsiteY16" fmla="*/ 180975 h 209550"/>
              <a:gd name="connsiteX17" fmla="*/ 128587 w 214312"/>
              <a:gd name="connsiteY17" fmla="*/ 166688 h 209550"/>
              <a:gd name="connsiteX18" fmla="*/ 135731 w 214312"/>
              <a:gd name="connsiteY18" fmla="*/ 161925 h 209550"/>
              <a:gd name="connsiteX19" fmla="*/ 142875 w 214312"/>
              <a:gd name="connsiteY19" fmla="*/ 157163 h 209550"/>
              <a:gd name="connsiteX20" fmla="*/ 152400 w 214312"/>
              <a:gd name="connsiteY20" fmla="*/ 150019 h 209550"/>
              <a:gd name="connsiteX21" fmla="*/ 159544 w 214312"/>
              <a:gd name="connsiteY21" fmla="*/ 145257 h 209550"/>
              <a:gd name="connsiteX22" fmla="*/ 173831 w 214312"/>
              <a:gd name="connsiteY22" fmla="*/ 133350 h 209550"/>
              <a:gd name="connsiteX23" fmla="*/ 183356 w 214312"/>
              <a:gd name="connsiteY23" fmla="*/ 119063 h 209550"/>
              <a:gd name="connsiteX24" fmla="*/ 192881 w 214312"/>
              <a:gd name="connsiteY24" fmla="*/ 104775 h 209550"/>
              <a:gd name="connsiteX25" fmla="*/ 200025 w 214312"/>
              <a:gd name="connsiteY25" fmla="*/ 95250 h 209550"/>
              <a:gd name="connsiteX26" fmla="*/ 204787 w 214312"/>
              <a:gd name="connsiteY26" fmla="*/ 88107 h 209550"/>
              <a:gd name="connsiteX27" fmla="*/ 207169 w 214312"/>
              <a:gd name="connsiteY27" fmla="*/ 80963 h 209550"/>
              <a:gd name="connsiteX28" fmla="*/ 214312 w 214312"/>
              <a:gd name="connsiteY28" fmla="*/ 73819 h 209550"/>
              <a:gd name="connsiteX29" fmla="*/ 204787 w 214312"/>
              <a:gd name="connsiteY29" fmla="*/ 52388 h 209550"/>
              <a:gd name="connsiteX30" fmla="*/ 200025 w 214312"/>
              <a:gd name="connsiteY30" fmla="*/ 38100 h 209550"/>
              <a:gd name="connsiteX31" fmla="*/ 192881 w 214312"/>
              <a:gd name="connsiteY31" fmla="*/ 23813 h 209550"/>
              <a:gd name="connsiteX32" fmla="*/ 185737 w 214312"/>
              <a:gd name="connsiteY32" fmla="*/ 19050 h 209550"/>
              <a:gd name="connsiteX33" fmla="*/ 178594 w 214312"/>
              <a:gd name="connsiteY33" fmla="*/ 11907 h 209550"/>
              <a:gd name="connsiteX34" fmla="*/ 157162 w 214312"/>
              <a:gd name="connsiteY34" fmla="*/ 9525 h 209550"/>
              <a:gd name="connsiteX35" fmla="*/ 142875 w 214312"/>
              <a:gd name="connsiteY35" fmla="*/ 7144 h 209550"/>
              <a:gd name="connsiteX36" fmla="*/ 133350 w 214312"/>
              <a:gd name="connsiteY36" fmla="*/ 4763 h 209550"/>
              <a:gd name="connsiteX37" fmla="*/ 114300 w 214312"/>
              <a:gd name="connsiteY37" fmla="*/ 2382 h 209550"/>
              <a:gd name="connsiteX38" fmla="*/ 97631 w 214312"/>
              <a:gd name="connsiteY38" fmla="*/ 0 h 209550"/>
              <a:gd name="connsiteX39" fmla="*/ 78581 w 214312"/>
              <a:gd name="connsiteY39" fmla="*/ 4763 h 209550"/>
              <a:gd name="connsiteX40" fmla="*/ 76200 w 214312"/>
              <a:gd name="connsiteY40" fmla="*/ 14288 h 209550"/>
              <a:gd name="connsiteX41" fmla="*/ 71437 w 214312"/>
              <a:gd name="connsiteY41" fmla="*/ 23813 h 209550"/>
              <a:gd name="connsiteX42" fmla="*/ 66675 w 214312"/>
              <a:gd name="connsiteY42" fmla="*/ 38100 h 209550"/>
              <a:gd name="connsiteX43" fmla="*/ 64294 w 214312"/>
              <a:gd name="connsiteY43" fmla="*/ 45244 h 209550"/>
              <a:gd name="connsiteX44" fmla="*/ 47625 w 214312"/>
              <a:gd name="connsiteY44" fmla="*/ 7620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14312" h="209550">
                <a:moveTo>
                  <a:pt x="47625" y="76200"/>
                </a:moveTo>
                <a:lnTo>
                  <a:pt x="47625" y="76200"/>
                </a:lnTo>
                <a:cubicBezTo>
                  <a:pt x="39687" y="77788"/>
                  <a:pt x="31665" y="79000"/>
                  <a:pt x="23812" y="80963"/>
                </a:cubicBezTo>
                <a:cubicBezTo>
                  <a:pt x="18942" y="82181"/>
                  <a:pt x="9525" y="85725"/>
                  <a:pt x="9525" y="85725"/>
                </a:cubicBezTo>
                <a:cubicBezTo>
                  <a:pt x="8731" y="88900"/>
                  <a:pt x="8043" y="92103"/>
                  <a:pt x="7144" y="95250"/>
                </a:cubicBezTo>
                <a:cubicBezTo>
                  <a:pt x="4591" y="104183"/>
                  <a:pt x="4244" y="101673"/>
                  <a:pt x="2381" y="111919"/>
                </a:cubicBezTo>
                <a:cubicBezTo>
                  <a:pt x="1377" y="117441"/>
                  <a:pt x="794" y="123032"/>
                  <a:pt x="0" y="128588"/>
                </a:cubicBezTo>
                <a:cubicBezTo>
                  <a:pt x="794" y="138907"/>
                  <a:pt x="1238" y="149258"/>
                  <a:pt x="2381" y="159544"/>
                </a:cubicBezTo>
                <a:cubicBezTo>
                  <a:pt x="2828" y="163566"/>
                  <a:pt x="3087" y="167766"/>
                  <a:pt x="4762" y="171450"/>
                </a:cubicBezTo>
                <a:cubicBezTo>
                  <a:pt x="7131" y="176661"/>
                  <a:pt x="11112" y="180975"/>
                  <a:pt x="14287" y="185738"/>
                </a:cubicBezTo>
                <a:cubicBezTo>
                  <a:pt x="20637" y="195263"/>
                  <a:pt x="16669" y="191295"/>
                  <a:pt x="26194" y="197644"/>
                </a:cubicBezTo>
                <a:cubicBezTo>
                  <a:pt x="27781" y="200025"/>
                  <a:pt x="28529" y="203271"/>
                  <a:pt x="30956" y="204788"/>
                </a:cubicBezTo>
                <a:cubicBezTo>
                  <a:pt x="35213" y="207449"/>
                  <a:pt x="45244" y="209550"/>
                  <a:pt x="45244" y="209550"/>
                </a:cubicBezTo>
                <a:cubicBezTo>
                  <a:pt x="49384" y="208959"/>
                  <a:pt x="63302" y="207984"/>
                  <a:pt x="69056" y="204788"/>
                </a:cubicBezTo>
                <a:cubicBezTo>
                  <a:pt x="69088" y="204770"/>
                  <a:pt x="86900" y="192892"/>
                  <a:pt x="90487" y="190500"/>
                </a:cubicBezTo>
                <a:cubicBezTo>
                  <a:pt x="92868" y="188912"/>
                  <a:pt x="95071" y="187018"/>
                  <a:pt x="97631" y="185738"/>
                </a:cubicBezTo>
                <a:cubicBezTo>
                  <a:pt x="100806" y="184150"/>
                  <a:pt x="104112" y="182801"/>
                  <a:pt x="107156" y="180975"/>
                </a:cubicBezTo>
                <a:lnTo>
                  <a:pt x="128587" y="166688"/>
                </a:lnTo>
                <a:lnTo>
                  <a:pt x="135731" y="161925"/>
                </a:lnTo>
                <a:cubicBezTo>
                  <a:pt x="138112" y="160338"/>
                  <a:pt x="140586" y="158880"/>
                  <a:pt x="142875" y="157163"/>
                </a:cubicBezTo>
                <a:cubicBezTo>
                  <a:pt x="146050" y="154782"/>
                  <a:pt x="149170" y="152326"/>
                  <a:pt x="152400" y="150019"/>
                </a:cubicBezTo>
                <a:cubicBezTo>
                  <a:pt x="154729" y="148356"/>
                  <a:pt x="157345" y="147089"/>
                  <a:pt x="159544" y="145257"/>
                </a:cubicBezTo>
                <a:cubicBezTo>
                  <a:pt x="177886" y="129972"/>
                  <a:pt x="156087" y="145180"/>
                  <a:pt x="173831" y="133350"/>
                </a:cubicBezTo>
                <a:cubicBezTo>
                  <a:pt x="178385" y="119688"/>
                  <a:pt x="172951" y="132442"/>
                  <a:pt x="183356" y="119063"/>
                </a:cubicBezTo>
                <a:cubicBezTo>
                  <a:pt x="186870" y="114545"/>
                  <a:pt x="189447" y="109354"/>
                  <a:pt x="192881" y="104775"/>
                </a:cubicBezTo>
                <a:cubicBezTo>
                  <a:pt x="195262" y="101600"/>
                  <a:pt x="197718" y="98480"/>
                  <a:pt x="200025" y="95250"/>
                </a:cubicBezTo>
                <a:cubicBezTo>
                  <a:pt x="201688" y="92921"/>
                  <a:pt x="203507" y="90666"/>
                  <a:pt x="204787" y="88107"/>
                </a:cubicBezTo>
                <a:cubicBezTo>
                  <a:pt x="205910" y="85862"/>
                  <a:pt x="205777" y="83052"/>
                  <a:pt x="207169" y="80963"/>
                </a:cubicBezTo>
                <a:cubicBezTo>
                  <a:pt x="209037" y="78161"/>
                  <a:pt x="211931" y="76200"/>
                  <a:pt x="214312" y="73819"/>
                </a:cubicBezTo>
                <a:cubicBezTo>
                  <a:pt x="208645" y="56817"/>
                  <a:pt x="212335" y="63709"/>
                  <a:pt x="204787" y="52388"/>
                </a:cubicBezTo>
                <a:lnTo>
                  <a:pt x="200025" y="38100"/>
                </a:lnTo>
                <a:cubicBezTo>
                  <a:pt x="198088" y="32289"/>
                  <a:pt x="197497" y="28429"/>
                  <a:pt x="192881" y="23813"/>
                </a:cubicBezTo>
                <a:cubicBezTo>
                  <a:pt x="190857" y="21789"/>
                  <a:pt x="187936" y="20882"/>
                  <a:pt x="185737" y="19050"/>
                </a:cubicBezTo>
                <a:cubicBezTo>
                  <a:pt x="183150" y="16894"/>
                  <a:pt x="181788" y="12972"/>
                  <a:pt x="178594" y="11907"/>
                </a:cubicBezTo>
                <a:cubicBezTo>
                  <a:pt x="171775" y="9634"/>
                  <a:pt x="164287" y="10475"/>
                  <a:pt x="157162" y="9525"/>
                </a:cubicBezTo>
                <a:cubicBezTo>
                  <a:pt x="152376" y="8887"/>
                  <a:pt x="147609" y="8091"/>
                  <a:pt x="142875" y="7144"/>
                </a:cubicBezTo>
                <a:cubicBezTo>
                  <a:pt x="139666" y="6502"/>
                  <a:pt x="136578" y="5301"/>
                  <a:pt x="133350" y="4763"/>
                </a:cubicBezTo>
                <a:cubicBezTo>
                  <a:pt x="127038" y="3711"/>
                  <a:pt x="120643" y="3228"/>
                  <a:pt x="114300" y="2382"/>
                </a:cubicBezTo>
                <a:lnTo>
                  <a:pt x="97631" y="0"/>
                </a:lnTo>
                <a:cubicBezTo>
                  <a:pt x="91281" y="1588"/>
                  <a:pt x="84027" y="1132"/>
                  <a:pt x="78581" y="4763"/>
                </a:cubicBezTo>
                <a:cubicBezTo>
                  <a:pt x="75858" y="6578"/>
                  <a:pt x="77349" y="11224"/>
                  <a:pt x="76200" y="14288"/>
                </a:cubicBezTo>
                <a:cubicBezTo>
                  <a:pt x="74954" y="17612"/>
                  <a:pt x="72755" y="20517"/>
                  <a:pt x="71437" y="23813"/>
                </a:cubicBezTo>
                <a:cubicBezTo>
                  <a:pt x="69573" y="28474"/>
                  <a:pt x="68262" y="33338"/>
                  <a:pt x="66675" y="38100"/>
                </a:cubicBezTo>
                <a:cubicBezTo>
                  <a:pt x="65881" y="40481"/>
                  <a:pt x="65686" y="43156"/>
                  <a:pt x="64294" y="45244"/>
                </a:cubicBezTo>
                <a:cubicBezTo>
                  <a:pt x="58210" y="54369"/>
                  <a:pt x="50403" y="71041"/>
                  <a:pt x="47625" y="76200"/>
                </a:cubicBez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0" name="BlokTextu 69"/>
          <p:cNvSpPr txBox="1"/>
          <p:nvPr/>
        </p:nvSpPr>
        <p:spPr>
          <a:xfrm rot="19025724">
            <a:off x="5296168" y="4172012"/>
            <a:ext cx="3995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9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Irán</a:t>
            </a:r>
            <a:endParaRPr lang="sk-SK" sz="9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65" name="Voľný tvar 2064"/>
          <p:cNvSpPr/>
          <p:nvPr/>
        </p:nvSpPr>
        <p:spPr>
          <a:xfrm>
            <a:off x="5461000" y="4121150"/>
            <a:ext cx="434975" cy="371475"/>
          </a:xfrm>
          <a:custGeom>
            <a:avLst/>
            <a:gdLst>
              <a:gd name="connsiteX0" fmla="*/ 41275 w 434975"/>
              <a:gd name="connsiteY0" fmla="*/ 314325 h 371475"/>
              <a:gd name="connsiteX1" fmla="*/ 381000 w 434975"/>
              <a:gd name="connsiteY1" fmla="*/ 0 h 371475"/>
              <a:gd name="connsiteX2" fmla="*/ 434975 w 434975"/>
              <a:gd name="connsiteY2" fmla="*/ 28575 h 371475"/>
              <a:gd name="connsiteX3" fmla="*/ 403225 w 434975"/>
              <a:gd name="connsiteY3" fmla="*/ 107950 h 371475"/>
              <a:gd name="connsiteX4" fmla="*/ 117475 w 434975"/>
              <a:gd name="connsiteY4" fmla="*/ 371475 h 371475"/>
              <a:gd name="connsiteX5" fmla="*/ 0 w 434975"/>
              <a:gd name="connsiteY5" fmla="*/ 36195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975" h="371475">
                <a:moveTo>
                  <a:pt x="41275" y="314325"/>
                </a:moveTo>
                <a:lnTo>
                  <a:pt x="381000" y="0"/>
                </a:lnTo>
                <a:lnTo>
                  <a:pt x="434975" y="28575"/>
                </a:lnTo>
                <a:lnTo>
                  <a:pt x="403225" y="107950"/>
                </a:lnTo>
                <a:lnTo>
                  <a:pt x="117475" y="371475"/>
                </a:lnTo>
                <a:lnTo>
                  <a:pt x="0" y="361950"/>
                </a:lnTo>
              </a:path>
            </a:pathLst>
          </a:cu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6" name="BlokTextu 75"/>
          <p:cNvSpPr txBox="1"/>
          <p:nvPr/>
        </p:nvSpPr>
        <p:spPr>
          <a:xfrm rot="18971159">
            <a:off x="5424541" y="4228699"/>
            <a:ext cx="5404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Singapur</a:t>
            </a:r>
            <a:endParaRPr lang="sk-SK" sz="6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66" name="Voľný tvar 2065"/>
          <p:cNvSpPr/>
          <p:nvPr/>
        </p:nvSpPr>
        <p:spPr>
          <a:xfrm>
            <a:off x="4988719" y="4183856"/>
            <a:ext cx="328612" cy="150019"/>
          </a:xfrm>
          <a:custGeom>
            <a:avLst/>
            <a:gdLst>
              <a:gd name="connsiteX0" fmla="*/ 26194 w 328612"/>
              <a:gd name="connsiteY0" fmla="*/ 42863 h 150019"/>
              <a:gd name="connsiteX1" fmla="*/ 238125 w 328612"/>
              <a:gd name="connsiteY1" fmla="*/ 0 h 150019"/>
              <a:gd name="connsiteX2" fmla="*/ 328612 w 328612"/>
              <a:gd name="connsiteY2" fmla="*/ 14288 h 150019"/>
              <a:gd name="connsiteX3" fmla="*/ 326231 w 328612"/>
              <a:gd name="connsiteY3" fmla="*/ 150019 h 150019"/>
              <a:gd name="connsiteX4" fmla="*/ 0 w 328612"/>
              <a:gd name="connsiteY4" fmla="*/ 140494 h 150019"/>
              <a:gd name="connsiteX5" fmla="*/ 26194 w 328612"/>
              <a:gd name="connsiteY5" fmla="*/ 42863 h 15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612" h="150019">
                <a:moveTo>
                  <a:pt x="26194" y="42863"/>
                </a:moveTo>
                <a:lnTo>
                  <a:pt x="238125" y="0"/>
                </a:lnTo>
                <a:lnTo>
                  <a:pt x="328612" y="14288"/>
                </a:lnTo>
                <a:cubicBezTo>
                  <a:pt x="327818" y="59532"/>
                  <a:pt x="327025" y="104775"/>
                  <a:pt x="326231" y="150019"/>
                </a:cubicBezTo>
                <a:lnTo>
                  <a:pt x="0" y="140494"/>
                </a:lnTo>
                <a:lnTo>
                  <a:pt x="26194" y="42863"/>
                </a:lnTo>
                <a:close/>
              </a:path>
            </a:pathLst>
          </a:custGeom>
          <a:solidFill>
            <a:srgbClr val="E5A4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68" name="Voľný tvar 2067"/>
          <p:cNvSpPr/>
          <p:nvPr/>
        </p:nvSpPr>
        <p:spPr>
          <a:xfrm>
            <a:off x="5019675" y="4295775"/>
            <a:ext cx="79375" cy="67124"/>
          </a:xfrm>
          <a:custGeom>
            <a:avLst/>
            <a:gdLst>
              <a:gd name="connsiteX0" fmla="*/ 0 w 79375"/>
              <a:gd name="connsiteY0" fmla="*/ 22225 h 67124"/>
              <a:gd name="connsiteX1" fmla="*/ 0 w 79375"/>
              <a:gd name="connsiteY1" fmla="*/ 22225 h 67124"/>
              <a:gd name="connsiteX2" fmla="*/ 34925 w 79375"/>
              <a:gd name="connsiteY2" fmla="*/ 25400 h 67124"/>
              <a:gd name="connsiteX3" fmla="*/ 41275 w 79375"/>
              <a:gd name="connsiteY3" fmla="*/ 34925 h 67124"/>
              <a:gd name="connsiteX4" fmla="*/ 50800 w 79375"/>
              <a:gd name="connsiteY4" fmla="*/ 41275 h 67124"/>
              <a:gd name="connsiteX5" fmla="*/ 53975 w 79375"/>
              <a:gd name="connsiteY5" fmla="*/ 63500 h 67124"/>
              <a:gd name="connsiteX6" fmla="*/ 63500 w 79375"/>
              <a:gd name="connsiteY6" fmla="*/ 66675 h 67124"/>
              <a:gd name="connsiteX7" fmla="*/ 69850 w 79375"/>
              <a:gd name="connsiteY7" fmla="*/ 57150 h 67124"/>
              <a:gd name="connsiteX8" fmla="*/ 79375 w 79375"/>
              <a:gd name="connsiteY8" fmla="*/ 34925 h 67124"/>
              <a:gd name="connsiteX9" fmla="*/ 73025 w 79375"/>
              <a:gd name="connsiteY9" fmla="*/ 25400 h 67124"/>
              <a:gd name="connsiteX10" fmla="*/ 69850 w 79375"/>
              <a:gd name="connsiteY10" fmla="*/ 15875 h 67124"/>
              <a:gd name="connsiteX11" fmla="*/ 38100 w 79375"/>
              <a:gd name="connsiteY11" fmla="*/ 0 h 67124"/>
              <a:gd name="connsiteX12" fmla="*/ 0 w 79375"/>
              <a:gd name="connsiteY12" fmla="*/ 22225 h 6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375" h="67124">
                <a:moveTo>
                  <a:pt x="0" y="22225"/>
                </a:moveTo>
                <a:lnTo>
                  <a:pt x="0" y="22225"/>
                </a:lnTo>
                <a:cubicBezTo>
                  <a:pt x="11642" y="23283"/>
                  <a:pt x="23752" y="21962"/>
                  <a:pt x="34925" y="25400"/>
                </a:cubicBezTo>
                <a:cubicBezTo>
                  <a:pt x="38572" y="26522"/>
                  <a:pt x="38577" y="32227"/>
                  <a:pt x="41275" y="34925"/>
                </a:cubicBezTo>
                <a:cubicBezTo>
                  <a:pt x="43973" y="37623"/>
                  <a:pt x="47625" y="39158"/>
                  <a:pt x="50800" y="41275"/>
                </a:cubicBezTo>
                <a:cubicBezTo>
                  <a:pt x="51858" y="48683"/>
                  <a:pt x="50628" y="56807"/>
                  <a:pt x="53975" y="63500"/>
                </a:cubicBezTo>
                <a:cubicBezTo>
                  <a:pt x="55472" y="66493"/>
                  <a:pt x="60393" y="67918"/>
                  <a:pt x="63500" y="66675"/>
                </a:cubicBezTo>
                <a:cubicBezTo>
                  <a:pt x="67043" y="65258"/>
                  <a:pt x="67957" y="60463"/>
                  <a:pt x="69850" y="57150"/>
                </a:cubicBezTo>
                <a:cubicBezTo>
                  <a:pt x="76127" y="46165"/>
                  <a:pt x="75813" y="45611"/>
                  <a:pt x="79375" y="34925"/>
                </a:cubicBezTo>
                <a:cubicBezTo>
                  <a:pt x="77258" y="31750"/>
                  <a:pt x="74732" y="28813"/>
                  <a:pt x="73025" y="25400"/>
                </a:cubicBezTo>
                <a:cubicBezTo>
                  <a:pt x="71528" y="22407"/>
                  <a:pt x="72217" y="18242"/>
                  <a:pt x="69850" y="15875"/>
                </a:cubicBezTo>
                <a:cubicBezTo>
                  <a:pt x="57250" y="3275"/>
                  <a:pt x="52440" y="3585"/>
                  <a:pt x="38100" y="0"/>
                </a:cubicBezTo>
                <a:cubicBezTo>
                  <a:pt x="21242" y="6743"/>
                  <a:pt x="6350" y="18521"/>
                  <a:pt x="0" y="22225"/>
                </a:cubicBezTo>
                <a:close/>
              </a:path>
            </a:pathLst>
          </a:custGeom>
          <a:solidFill>
            <a:srgbClr val="E5A413"/>
          </a:solidFill>
          <a:ln>
            <a:solidFill>
              <a:srgbClr val="E5A4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0" name="BlokTextu 79"/>
          <p:cNvSpPr txBox="1"/>
          <p:nvPr/>
        </p:nvSpPr>
        <p:spPr>
          <a:xfrm>
            <a:off x="5001689" y="4160397"/>
            <a:ext cx="4381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SAE</a:t>
            </a:r>
            <a:endParaRPr lang="sk-SK" sz="8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69" name="Voľný tvar 2068"/>
          <p:cNvSpPr/>
          <p:nvPr/>
        </p:nvSpPr>
        <p:spPr>
          <a:xfrm>
            <a:off x="6367463" y="4410075"/>
            <a:ext cx="428625" cy="176213"/>
          </a:xfrm>
          <a:custGeom>
            <a:avLst/>
            <a:gdLst>
              <a:gd name="connsiteX0" fmla="*/ 85725 w 428625"/>
              <a:gd name="connsiteY0" fmla="*/ 2381 h 176213"/>
              <a:gd name="connsiteX1" fmla="*/ 0 w 428625"/>
              <a:gd name="connsiteY1" fmla="*/ 69056 h 176213"/>
              <a:gd name="connsiteX2" fmla="*/ 54768 w 428625"/>
              <a:gd name="connsiteY2" fmla="*/ 176213 h 176213"/>
              <a:gd name="connsiteX3" fmla="*/ 428625 w 428625"/>
              <a:gd name="connsiteY3" fmla="*/ 154781 h 176213"/>
              <a:gd name="connsiteX4" fmla="*/ 411956 w 428625"/>
              <a:gd name="connsiteY4" fmla="*/ 28575 h 176213"/>
              <a:gd name="connsiteX5" fmla="*/ 278606 w 428625"/>
              <a:gd name="connsiteY5" fmla="*/ 0 h 176213"/>
              <a:gd name="connsiteX6" fmla="*/ 85725 w 428625"/>
              <a:gd name="connsiteY6" fmla="*/ 2381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" h="176213">
                <a:moveTo>
                  <a:pt x="85725" y="2381"/>
                </a:moveTo>
                <a:lnTo>
                  <a:pt x="0" y="69056"/>
                </a:lnTo>
                <a:lnTo>
                  <a:pt x="54768" y="176213"/>
                </a:lnTo>
                <a:lnTo>
                  <a:pt x="428625" y="154781"/>
                </a:lnTo>
                <a:lnTo>
                  <a:pt x="411956" y="28575"/>
                </a:lnTo>
                <a:lnTo>
                  <a:pt x="278606" y="0"/>
                </a:lnTo>
                <a:lnTo>
                  <a:pt x="85725" y="2381"/>
                </a:lnTo>
                <a:close/>
              </a:path>
            </a:pathLst>
          </a:custGeom>
          <a:solidFill>
            <a:srgbClr val="64BC45"/>
          </a:solidFill>
          <a:ln>
            <a:solidFill>
              <a:srgbClr val="64BC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2" name="BlokTextu 81"/>
          <p:cNvSpPr txBox="1"/>
          <p:nvPr/>
        </p:nvSpPr>
        <p:spPr>
          <a:xfrm>
            <a:off x="6294931" y="4373460"/>
            <a:ext cx="839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9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Španielsko</a:t>
            </a:r>
            <a:endParaRPr lang="sk-SK" sz="9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0" name="Voľný tvar 2069"/>
          <p:cNvSpPr/>
          <p:nvPr/>
        </p:nvSpPr>
        <p:spPr>
          <a:xfrm>
            <a:off x="6850856" y="3776663"/>
            <a:ext cx="702469" cy="223837"/>
          </a:xfrm>
          <a:custGeom>
            <a:avLst/>
            <a:gdLst>
              <a:gd name="connsiteX0" fmla="*/ 38100 w 702469"/>
              <a:gd name="connsiteY0" fmla="*/ 92868 h 223837"/>
              <a:gd name="connsiteX1" fmla="*/ 640557 w 702469"/>
              <a:gd name="connsiteY1" fmla="*/ 0 h 223837"/>
              <a:gd name="connsiteX2" fmla="*/ 685800 w 702469"/>
              <a:gd name="connsiteY2" fmla="*/ 21431 h 223837"/>
              <a:gd name="connsiteX3" fmla="*/ 702469 w 702469"/>
              <a:gd name="connsiteY3" fmla="*/ 109537 h 223837"/>
              <a:gd name="connsiteX4" fmla="*/ 381000 w 702469"/>
              <a:gd name="connsiteY4" fmla="*/ 157162 h 223837"/>
              <a:gd name="connsiteX5" fmla="*/ 276225 w 702469"/>
              <a:gd name="connsiteY5" fmla="*/ 176212 h 223837"/>
              <a:gd name="connsiteX6" fmla="*/ 119063 w 702469"/>
              <a:gd name="connsiteY6" fmla="*/ 207168 h 223837"/>
              <a:gd name="connsiteX7" fmla="*/ 0 w 702469"/>
              <a:gd name="connsiteY7" fmla="*/ 223837 h 223837"/>
              <a:gd name="connsiteX8" fmla="*/ 7144 w 702469"/>
              <a:gd name="connsiteY8" fmla="*/ 150018 h 223837"/>
              <a:gd name="connsiteX9" fmla="*/ 38100 w 702469"/>
              <a:gd name="connsiteY9" fmla="*/ 92868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2469" h="223837">
                <a:moveTo>
                  <a:pt x="38100" y="92868"/>
                </a:moveTo>
                <a:lnTo>
                  <a:pt x="640557" y="0"/>
                </a:lnTo>
                <a:lnTo>
                  <a:pt x="685800" y="21431"/>
                </a:lnTo>
                <a:lnTo>
                  <a:pt x="702469" y="109537"/>
                </a:lnTo>
                <a:lnTo>
                  <a:pt x="381000" y="157162"/>
                </a:lnTo>
                <a:lnTo>
                  <a:pt x="276225" y="176212"/>
                </a:lnTo>
                <a:lnTo>
                  <a:pt x="119063" y="207168"/>
                </a:lnTo>
                <a:lnTo>
                  <a:pt x="0" y="223837"/>
                </a:lnTo>
                <a:lnTo>
                  <a:pt x="7144" y="150018"/>
                </a:lnTo>
                <a:lnTo>
                  <a:pt x="38100" y="92868"/>
                </a:lnTo>
                <a:close/>
              </a:path>
            </a:pathLst>
          </a:custGeom>
          <a:solidFill>
            <a:srgbClr val="64BC45"/>
          </a:solidFill>
          <a:ln>
            <a:solidFill>
              <a:srgbClr val="64BC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4" name="BlokTextu 83"/>
          <p:cNvSpPr txBox="1"/>
          <p:nvPr/>
        </p:nvSpPr>
        <p:spPr>
          <a:xfrm rot="20914105">
            <a:off x="6766433" y="3780858"/>
            <a:ext cx="7909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Holandsko</a:t>
            </a:r>
            <a:endParaRPr lang="sk-SK" sz="8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2" name="Voľný tvar 2071"/>
          <p:cNvSpPr/>
          <p:nvPr/>
        </p:nvSpPr>
        <p:spPr>
          <a:xfrm>
            <a:off x="7024688" y="4081463"/>
            <a:ext cx="514350" cy="202406"/>
          </a:xfrm>
          <a:custGeom>
            <a:avLst/>
            <a:gdLst>
              <a:gd name="connsiteX0" fmla="*/ 16668 w 514350"/>
              <a:gd name="connsiteY0" fmla="*/ 116681 h 202406"/>
              <a:gd name="connsiteX1" fmla="*/ 400050 w 514350"/>
              <a:gd name="connsiteY1" fmla="*/ 0 h 202406"/>
              <a:gd name="connsiteX2" fmla="*/ 514350 w 514350"/>
              <a:gd name="connsiteY2" fmla="*/ 47625 h 202406"/>
              <a:gd name="connsiteX3" fmla="*/ 497681 w 514350"/>
              <a:gd name="connsiteY3" fmla="*/ 126206 h 202406"/>
              <a:gd name="connsiteX4" fmla="*/ 419100 w 514350"/>
              <a:gd name="connsiteY4" fmla="*/ 133350 h 202406"/>
              <a:gd name="connsiteX5" fmla="*/ 61912 w 514350"/>
              <a:gd name="connsiteY5" fmla="*/ 202406 h 202406"/>
              <a:gd name="connsiteX6" fmla="*/ 0 w 514350"/>
              <a:gd name="connsiteY6" fmla="*/ 180975 h 202406"/>
              <a:gd name="connsiteX7" fmla="*/ 16668 w 514350"/>
              <a:gd name="connsiteY7" fmla="*/ 116681 h 2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350" h="202406">
                <a:moveTo>
                  <a:pt x="16668" y="116681"/>
                </a:moveTo>
                <a:lnTo>
                  <a:pt x="400050" y="0"/>
                </a:lnTo>
                <a:lnTo>
                  <a:pt x="514350" y="47625"/>
                </a:lnTo>
                <a:lnTo>
                  <a:pt x="497681" y="126206"/>
                </a:lnTo>
                <a:lnTo>
                  <a:pt x="419100" y="133350"/>
                </a:lnTo>
                <a:lnTo>
                  <a:pt x="61912" y="202406"/>
                </a:lnTo>
                <a:lnTo>
                  <a:pt x="0" y="180975"/>
                </a:lnTo>
                <a:lnTo>
                  <a:pt x="16668" y="116681"/>
                </a:lnTo>
                <a:close/>
              </a:path>
            </a:pathLst>
          </a:cu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73" name="Voľný tvar 2072"/>
          <p:cNvSpPr/>
          <p:nvPr/>
        </p:nvSpPr>
        <p:spPr>
          <a:xfrm>
            <a:off x="7046119" y="4219575"/>
            <a:ext cx="161925" cy="107156"/>
          </a:xfrm>
          <a:custGeom>
            <a:avLst/>
            <a:gdLst>
              <a:gd name="connsiteX0" fmla="*/ 0 w 161925"/>
              <a:gd name="connsiteY0" fmla="*/ 14288 h 107156"/>
              <a:gd name="connsiteX1" fmla="*/ 40481 w 161925"/>
              <a:gd name="connsiteY1" fmla="*/ 107156 h 107156"/>
              <a:gd name="connsiteX2" fmla="*/ 78581 w 161925"/>
              <a:gd name="connsiteY2" fmla="*/ 85725 h 107156"/>
              <a:gd name="connsiteX3" fmla="*/ 107156 w 161925"/>
              <a:gd name="connsiteY3" fmla="*/ 57150 h 107156"/>
              <a:gd name="connsiteX4" fmla="*/ 161925 w 161925"/>
              <a:gd name="connsiteY4" fmla="*/ 54769 h 107156"/>
              <a:gd name="connsiteX5" fmla="*/ 147637 w 161925"/>
              <a:gd name="connsiteY5" fmla="*/ 0 h 107156"/>
              <a:gd name="connsiteX6" fmla="*/ 0 w 161925"/>
              <a:gd name="connsiteY6" fmla="*/ 14288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25" h="107156">
                <a:moveTo>
                  <a:pt x="0" y="14288"/>
                </a:moveTo>
                <a:lnTo>
                  <a:pt x="40481" y="107156"/>
                </a:lnTo>
                <a:lnTo>
                  <a:pt x="78581" y="85725"/>
                </a:lnTo>
                <a:lnTo>
                  <a:pt x="107156" y="57150"/>
                </a:lnTo>
                <a:lnTo>
                  <a:pt x="161925" y="54769"/>
                </a:lnTo>
                <a:lnTo>
                  <a:pt x="147637" y="0"/>
                </a:lnTo>
                <a:lnTo>
                  <a:pt x="0" y="14288"/>
                </a:lnTo>
                <a:close/>
              </a:path>
            </a:pathLst>
          </a:cu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8" name="BlokTextu 87"/>
          <p:cNvSpPr txBox="1"/>
          <p:nvPr/>
        </p:nvSpPr>
        <p:spPr>
          <a:xfrm rot="20598837">
            <a:off x="7001015" y="4084566"/>
            <a:ext cx="648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7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Švédsko</a:t>
            </a:r>
            <a:endParaRPr lang="sk-SK" sz="7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4" name="Voľný tvar 2073"/>
          <p:cNvSpPr/>
          <p:nvPr/>
        </p:nvSpPr>
        <p:spPr>
          <a:xfrm>
            <a:off x="7948006" y="3499702"/>
            <a:ext cx="357187" cy="270774"/>
          </a:xfrm>
          <a:custGeom>
            <a:avLst/>
            <a:gdLst>
              <a:gd name="connsiteX0" fmla="*/ 50006 w 357187"/>
              <a:gd name="connsiteY0" fmla="*/ 4074 h 270774"/>
              <a:gd name="connsiteX1" fmla="*/ 50006 w 357187"/>
              <a:gd name="connsiteY1" fmla="*/ 4074 h 270774"/>
              <a:gd name="connsiteX2" fmla="*/ 21431 w 357187"/>
              <a:gd name="connsiteY2" fmla="*/ 32649 h 270774"/>
              <a:gd name="connsiteX3" fmla="*/ 11906 w 357187"/>
              <a:gd name="connsiteY3" fmla="*/ 46936 h 270774"/>
              <a:gd name="connsiteX4" fmla="*/ 9525 w 357187"/>
              <a:gd name="connsiteY4" fmla="*/ 54080 h 270774"/>
              <a:gd name="connsiteX5" fmla="*/ 4762 w 357187"/>
              <a:gd name="connsiteY5" fmla="*/ 70749 h 270774"/>
              <a:gd name="connsiteX6" fmla="*/ 0 w 357187"/>
              <a:gd name="connsiteY6" fmla="*/ 77892 h 270774"/>
              <a:gd name="connsiteX7" fmla="*/ 2381 w 357187"/>
              <a:gd name="connsiteY7" fmla="*/ 115992 h 270774"/>
              <a:gd name="connsiteX8" fmla="*/ 4762 w 357187"/>
              <a:gd name="connsiteY8" fmla="*/ 127899 h 270774"/>
              <a:gd name="connsiteX9" fmla="*/ 9525 w 357187"/>
              <a:gd name="connsiteY9" fmla="*/ 135042 h 270774"/>
              <a:gd name="connsiteX10" fmla="*/ 11906 w 357187"/>
              <a:gd name="connsiteY10" fmla="*/ 142186 h 270774"/>
              <a:gd name="connsiteX11" fmla="*/ 21431 w 357187"/>
              <a:gd name="connsiteY11" fmla="*/ 156474 h 270774"/>
              <a:gd name="connsiteX12" fmla="*/ 28575 w 357187"/>
              <a:gd name="connsiteY12" fmla="*/ 173142 h 270774"/>
              <a:gd name="connsiteX13" fmla="*/ 30956 w 357187"/>
              <a:gd name="connsiteY13" fmla="*/ 180286 h 270774"/>
              <a:gd name="connsiteX14" fmla="*/ 47625 w 357187"/>
              <a:gd name="connsiteY14" fmla="*/ 194574 h 270774"/>
              <a:gd name="connsiteX15" fmla="*/ 57150 w 357187"/>
              <a:gd name="connsiteY15" fmla="*/ 211242 h 270774"/>
              <a:gd name="connsiteX16" fmla="*/ 64294 w 357187"/>
              <a:gd name="connsiteY16" fmla="*/ 218386 h 270774"/>
              <a:gd name="connsiteX17" fmla="*/ 66675 w 357187"/>
              <a:gd name="connsiteY17" fmla="*/ 225530 h 270774"/>
              <a:gd name="connsiteX18" fmla="*/ 73819 w 357187"/>
              <a:gd name="connsiteY18" fmla="*/ 227911 h 270774"/>
              <a:gd name="connsiteX19" fmla="*/ 80962 w 357187"/>
              <a:gd name="connsiteY19" fmla="*/ 232674 h 270774"/>
              <a:gd name="connsiteX20" fmla="*/ 88106 w 357187"/>
              <a:gd name="connsiteY20" fmla="*/ 239817 h 270774"/>
              <a:gd name="connsiteX21" fmla="*/ 114300 w 357187"/>
              <a:gd name="connsiteY21" fmla="*/ 251724 h 270774"/>
              <a:gd name="connsiteX22" fmla="*/ 142875 w 357187"/>
              <a:gd name="connsiteY22" fmla="*/ 256486 h 270774"/>
              <a:gd name="connsiteX23" fmla="*/ 169069 w 357187"/>
              <a:gd name="connsiteY23" fmla="*/ 261249 h 270774"/>
              <a:gd name="connsiteX24" fmla="*/ 188119 w 357187"/>
              <a:gd name="connsiteY24" fmla="*/ 263630 h 270774"/>
              <a:gd name="connsiteX25" fmla="*/ 195262 w 357187"/>
              <a:gd name="connsiteY25" fmla="*/ 266011 h 270774"/>
              <a:gd name="connsiteX26" fmla="*/ 254794 w 357187"/>
              <a:gd name="connsiteY26" fmla="*/ 270774 h 270774"/>
              <a:gd name="connsiteX27" fmla="*/ 302419 w 357187"/>
              <a:gd name="connsiteY27" fmla="*/ 266011 h 270774"/>
              <a:gd name="connsiteX28" fmla="*/ 316706 w 357187"/>
              <a:gd name="connsiteY28" fmla="*/ 256486 h 270774"/>
              <a:gd name="connsiteX29" fmla="*/ 338137 w 357187"/>
              <a:gd name="connsiteY29" fmla="*/ 237436 h 270774"/>
              <a:gd name="connsiteX30" fmla="*/ 347662 w 357187"/>
              <a:gd name="connsiteY30" fmla="*/ 220767 h 270774"/>
              <a:gd name="connsiteX31" fmla="*/ 352425 w 357187"/>
              <a:gd name="connsiteY31" fmla="*/ 213624 h 270774"/>
              <a:gd name="connsiteX32" fmla="*/ 354806 w 357187"/>
              <a:gd name="connsiteY32" fmla="*/ 163617 h 270774"/>
              <a:gd name="connsiteX33" fmla="*/ 357187 w 357187"/>
              <a:gd name="connsiteY33" fmla="*/ 156474 h 270774"/>
              <a:gd name="connsiteX34" fmla="*/ 354806 w 357187"/>
              <a:gd name="connsiteY34" fmla="*/ 149330 h 270774"/>
              <a:gd name="connsiteX35" fmla="*/ 352425 w 357187"/>
              <a:gd name="connsiteY35" fmla="*/ 139805 h 270774"/>
              <a:gd name="connsiteX36" fmla="*/ 350044 w 357187"/>
              <a:gd name="connsiteY36" fmla="*/ 132661 h 270774"/>
              <a:gd name="connsiteX37" fmla="*/ 347662 w 357187"/>
              <a:gd name="connsiteY37" fmla="*/ 123136 h 270774"/>
              <a:gd name="connsiteX38" fmla="*/ 342900 w 357187"/>
              <a:gd name="connsiteY38" fmla="*/ 115992 h 270774"/>
              <a:gd name="connsiteX39" fmla="*/ 328612 w 357187"/>
              <a:gd name="connsiteY39" fmla="*/ 104086 h 270774"/>
              <a:gd name="connsiteX40" fmla="*/ 311944 w 357187"/>
              <a:gd name="connsiteY40" fmla="*/ 99324 h 270774"/>
              <a:gd name="connsiteX41" fmla="*/ 295275 w 357187"/>
              <a:gd name="connsiteY41" fmla="*/ 89799 h 270774"/>
              <a:gd name="connsiteX42" fmla="*/ 283369 w 357187"/>
              <a:gd name="connsiteY42" fmla="*/ 82655 h 270774"/>
              <a:gd name="connsiteX43" fmla="*/ 269081 w 357187"/>
              <a:gd name="connsiteY43" fmla="*/ 75511 h 270774"/>
              <a:gd name="connsiteX44" fmla="*/ 261937 w 357187"/>
              <a:gd name="connsiteY44" fmla="*/ 68367 h 270774"/>
              <a:gd name="connsiteX45" fmla="*/ 242887 w 357187"/>
              <a:gd name="connsiteY45" fmla="*/ 56461 h 270774"/>
              <a:gd name="connsiteX46" fmla="*/ 235744 w 357187"/>
              <a:gd name="connsiteY46" fmla="*/ 49317 h 270774"/>
              <a:gd name="connsiteX47" fmla="*/ 228600 w 357187"/>
              <a:gd name="connsiteY47" fmla="*/ 46936 h 270774"/>
              <a:gd name="connsiteX48" fmla="*/ 221456 w 357187"/>
              <a:gd name="connsiteY48" fmla="*/ 42174 h 270774"/>
              <a:gd name="connsiteX49" fmla="*/ 209550 w 357187"/>
              <a:gd name="connsiteY49" fmla="*/ 37411 h 270774"/>
              <a:gd name="connsiteX50" fmla="*/ 190500 w 357187"/>
              <a:gd name="connsiteY50" fmla="*/ 27886 h 270774"/>
              <a:gd name="connsiteX51" fmla="*/ 164306 w 357187"/>
              <a:gd name="connsiteY51" fmla="*/ 23124 h 270774"/>
              <a:gd name="connsiteX52" fmla="*/ 152400 w 357187"/>
              <a:gd name="connsiteY52" fmla="*/ 18361 h 270774"/>
              <a:gd name="connsiteX53" fmla="*/ 142875 w 357187"/>
              <a:gd name="connsiteY53" fmla="*/ 15980 h 270774"/>
              <a:gd name="connsiteX54" fmla="*/ 135731 w 357187"/>
              <a:gd name="connsiteY54" fmla="*/ 13599 h 270774"/>
              <a:gd name="connsiteX55" fmla="*/ 126206 w 357187"/>
              <a:gd name="connsiteY55" fmla="*/ 11217 h 270774"/>
              <a:gd name="connsiteX56" fmla="*/ 119062 w 357187"/>
              <a:gd name="connsiteY56" fmla="*/ 8836 h 270774"/>
              <a:gd name="connsiteX57" fmla="*/ 100012 w 357187"/>
              <a:gd name="connsiteY57" fmla="*/ 4074 h 270774"/>
              <a:gd name="connsiteX58" fmla="*/ 50006 w 357187"/>
              <a:gd name="connsiteY58" fmla="*/ 4074 h 270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57187" h="270774">
                <a:moveTo>
                  <a:pt x="50006" y="4074"/>
                </a:moveTo>
                <a:lnTo>
                  <a:pt x="50006" y="4074"/>
                </a:lnTo>
                <a:cubicBezTo>
                  <a:pt x="31082" y="20895"/>
                  <a:pt x="32037" y="17498"/>
                  <a:pt x="21431" y="32649"/>
                </a:cubicBezTo>
                <a:cubicBezTo>
                  <a:pt x="18149" y="37338"/>
                  <a:pt x="11906" y="46936"/>
                  <a:pt x="11906" y="46936"/>
                </a:cubicBezTo>
                <a:cubicBezTo>
                  <a:pt x="11112" y="49317"/>
                  <a:pt x="10215" y="51666"/>
                  <a:pt x="9525" y="54080"/>
                </a:cubicBezTo>
                <a:cubicBezTo>
                  <a:pt x="8506" y="57647"/>
                  <a:pt x="6668" y="66938"/>
                  <a:pt x="4762" y="70749"/>
                </a:cubicBezTo>
                <a:cubicBezTo>
                  <a:pt x="3482" y="73308"/>
                  <a:pt x="1587" y="75511"/>
                  <a:pt x="0" y="77892"/>
                </a:cubicBezTo>
                <a:cubicBezTo>
                  <a:pt x="794" y="90592"/>
                  <a:pt x="1175" y="103325"/>
                  <a:pt x="2381" y="115992"/>
                </a:cubicBezTo>
                <a:cubicBezTo>
                  <a:pt x="2765" y="120021"/>
                  <a:pt x="3341" y="124109"/>
                  <a:pt x="4762" y="127899"/>
                </a:cubicBezTo>
                <a:cubicBezTo>
                  <a:pt x="5767" y="130579"/>
                  <a:pt x="7937" y="132661"/>
                  <a:pt x="9525" y="135042"/>
                </a:cubicBezTo>
                <a:cubicBezTo>
                  <a:pt x="10319" y="137423"/>
                  <a:pt x="10687" y="139992"/>
                  <a:pt x="11906" y="142186"/>
                </a:cubicBezTo>
                <a:cubicBezTo>
                  <a:pt x="14686" y="147190"/>
                  <a:pt x="21431" y="156474"/>
                  <a:pt x="21431" y="156474"/>
                </a:cubicBezTo>
                <a:cubicBezTo>
                  <a:pt x="26387" y="176300"/>
                  <a:pt x="20352" y="156696"/>
                  <a:pt x="28575" y="173142"/>
                </a:cubicBezTo>
                <a:cubicBezTo>
                  <a:pt x="29698" y="175387"/>
                  <a:pt x="29564" y="178197"/>
                  <a:pt x="30956" y="180286"/>
                </a:cubicBezTo>
                <a:cubicBezTo>
                  <a:pt x="36139" y="188061"/>
                  <a:pt x="41024" y="187973"/>
                  <a:pt x="47625" y="194574"/>
                </a:cubicBezTo>
                <a:cubicBezTo>
                  <a:pt x="53247" y="200196"/>
                  <a:pt x="52483" y="204708"/>
                  <a:pt x="57150" y="211242"/>
                </a:cubicBezTo>
                <a:cubicBezTo>
                  <a:pt x="59108" y="213982"/>
                  <a:pt x="61913" y="216005"/>
                  <a:pt x="64294" y="218386"/>
                </a:cubicBezTo>
                <a:cubicBezTo>
                  <a:pt x="65088" y="220767"/>
                  <a:pt x="64900" y="223755"/>
                  <a:pt x="66675" y="225530"/>
                </a:cubicBezTo>
                <a:cubicBezTo>
                  <a:pt x="68450" y="227305"/>
                  <a:pt x="71574" y="226788"/>
                  <a:pt x="73819" y="227911"/>
                </a:cubicBezTo>
                <a:cubicBezTo>
                  <a:pt x="76379" y="229191"/>
                  <a:pt x="78764" y="230842"/>
                  <a:pt x="80962" y="232674"/>
                </a:cubicBezTo>
                <a:cubicBezTo>
                  <a:pt x="83549" y="234830"/>
                  <a:pt x="85265" y="238009"/>
                  <a:pt x="88106" y="239817"/>
                </a:cubicBezTo>
                <a:cubicBezTo>
                  <a:pt x="90744" y="241496"/>
                  <a:pt x="107018" y="250267"/>
                  <a:pt x="114300" y="251724"/>
                </a:cubicBezTo>
                <a:cubicBezTo>
                  <a:pt x="123769" y="253618"/>
                  <a:pt x="133406" y="254592"/>
                  <a:pt x="142875" y="256486"/>
                </a:cubicBezTo>
                <a:cubicBezTo>
                  <a:pt x="153119" y="258535"/>
                  <a:pt x="158420" y="259728"/>
                  <a:pt x="169069" y="261249"/>
                </a:cubicBezTo>
                <a:cubicBezTo>
                  <a:pt x="175404" y="262154"/>
                  <a:pt x="181769" y="262836"/>
                  <a:pt x="188119" y="263630"/>
                </a:cubicBezTo>
                <a:cubicBezTo>
                  <a:pt x="190500" y="264424"/>
                  <a:pt x="192827" y="265402"/>
                  <a:pt x="195262" y="266011"/>
                </a:cubicBezTo>
                <a:cubicBezTo>
                  <a:pt x="215880" y="271165"/>
                  <a:pt x="230128" y="269540"/>
                  <a:pt x="254794" y="270774"/>
                </a:cubicBezTo>
                <a:cubicBezTo>
                  <a:pt x="270669" y="269186"/>
                  <a:pt x="286873" y="269599"/>
                  <a:pt x="302419" y="266011"/>
                </a:cubicBezTo>
                <a:cubicBezTo>
                  <a:pt x="307996" y="264724"/>
                  <a:pt x="311944" y="259661"/>
                  <a:pt x="316706" y="256486"/>
                </a:cubicBezTo>
                <a:cubicBezTo>
                  <a:pt x="325298" y="250758"/>
                  <a:pt x="331608" y="247229"/>
                  <a:pt x="338137" y="237436"/>
                </a:cubicBezTo>
                <a:cubicBezTo>
                  <a:pt x="349746" y="220024"/>
                  <a:pt x="335572" y="241924"/>
                  <a:pt x="347662" y="220767"/>
                </a:cubicBezTo>
                <a:cubicBezTo>
                  <a:pt x="349082" y="218282"/>
                  <a:pt x="350837" y="216005"/>
                  <a:pt x="352425" y="213624"/>
                </a:cubicBezTo>
                <a:cubicBezTo>
                  <a:pt x="353219" y="196955"/>
                  <a:pt x="353420" y="180247"/>
                  <a:pt x="354806" y="163617"/>
                </a:cubicBezTo>
                <a:cubicBezTo>
                  <a:pt x="355014" y="161116"/>
                  <a:pt x="357187" y="158984"/>
                  <a:pt x="357187" y="156474"/>
                </a:cubicBezTo>
                <a:cubicBezTo>
                  <a:pt x="357187" y="153964"/>
                  <a:pt x="355496" y="151744"/>
                  <a:pt x="354806" y="149330"/>
                </a:cubicBezTo>
                <a:cubicBezTo>
                  <a:pt x="353907" y="146183"/>
                  <a:pt x="353324" y="142952"/>
                  <a:pt x="352425" y="139805"/>
                </a:cubicBezTo>
                <a:cubicBezTo>
                  <a:pt x="351735" y="137391"/>
                  <a:pt x="350734" y="135075"/>
                  <a:pt x="350044" y="132661"/>
                </a:cubicBezTo>
                <a:cubicBezTo>
                  <a:pt x="349145" y="129514"/>
                  <a:pt x="348951" y="126144"/>
                  <a:pt x="347662" y="123136"/>
                </a:cubicBezTo>
                <a:cubicBezTo>
                  <a:pt x="346535" y="120506"/>
                  <a:pt x="344732" y="118191"/>
                  <a:pt x="342900" y="115992"/>
                </a:cubicBezTo>
                <a:cubicBezTo>
                  <a:pt x="339140" y="111480"/>
                  <a:pt x="333962" y="106761"/>
                  <a:pt x="328612" y="104086"/>
                </a:cubicBezTo>
                <a:cubicBezTo>
                  <a:pt x="325196" y="102378"/>
                  <a:pt x="314996" y="100087"/>
                  <a:pt x="311944" y="99324"/>
                </a:cubicBezTo>
                <a:cubicBezTo>
                  <a:pt x="296973" y="89342"/>
                  <a:pt x="313405" y="99871"/>
                  <a:pt x="295275" y="89799"/>
                </a:cubicBezTo>
                <a:cubicBezTo>
                  <a:pt x="291229" y="87551"/>
                  <a:pt x="287432" y="84871"/>
                  <a:pt x="283369" y="82655"/>
                </a:cubicBezTo>
                <a:cubicBezTo>
                  <a:pt x="278694" y="80105"/>
                  <a:pt x="273512" y="78465"/>
                  <a:pt x="269081" y="75511"/>
                </a:cubicBezTo>
                <a:cubicBezTo>
                  <a:pt x="266279" y="73643"/>
                  <a:pt x="264494" y="70559"/>
                  <a:pt x="261937" y="68367"/>
                </a:cubicBezTo>
                <a:cubicBezTo>
                  <a:pt x="253284" y="60950"/>
                  <a:pt x="252641" y="61339"/>
                  <a:pt x="242887" y="56461"/>
                </a:cubicBezTo>
                <a:cubicBezTo>
                  <a:pt x="240506" y="54080"/>
                  <a:pt x="238546" y="51185"/>
                  <a:pt x="235744" y="49317"/>
                </a:cubicBezTo>
                <a:cubicBezTo>
                  <a:pt x="233655" y="47925"/>
                  <a:pt x="230845" y="48058"/>
                  <a:pt x="228600" y="46936"/>
                </a:cubicBezTo>
                <a:cubicBezTo>
                  <a:pt x="226040" y="45656"/>
                  <a:pt x="224016" y="43454"/>
                  <a:pt x="221456" y="42174"/>
                </a:cubicBezTo>
                <a:cubicBezTo>
                  <a:pt x="217633" y="40262"/>
                  <a:pt x="213431" y="39202"/>
                  <a:pt x="209550" y="37411"/>
                </a:cubicBezTo>
                <a:cubicBezTo>
                  <a:pt x="203104" y="34436"/>
                  <a:pt x="197528" y="28890"/>
                  <a:pt x="190500" y="27886"/>
                </a:cubicBezTo>
                <a:cubicBezTo>
                  <a:pt x="181827" y="26647"/>
                  <a:pt x="172725" y="25930"/>
                  <a:pt x="164306" y="23124"/>
                </a:cubicBezTo>
                <a:cubicBezTo>
                  <a:pt x="160251" y="21772"/>
                  <a:pt x="156455" y="19713"/>
                  <a:pt x="152400" y="18361"/>
                </a:cubicBezTo>
                <a:cubicBezTo>
                  <a:pt x="149295" y="17326"/>
                  <a:pt x="146022" y="16879"/>
                  <a:pt x="142875" y="15980"/>
                </a:cubicBezTo>
                <a:cubicBezTo>
                  <a:pt x="140461" y="15290"/>
                  <a:pt x="138145" y="14289"/>
                  <a:pt x="135731" y="13599"/>
                </a:cubicBezTo>
                <a:cubicBezTo>
                  <a:pt x="132584" y="12700"/>
                  <a:pt x="129353" y="12116"/>
                  <a:pt x="126206" y="11217"/>
                </a:cubicBezTo>
                <a:cubicBezTo>
                  <a:pt x="123792" y="10527"/>
                  <a:pt x="121484" y="9496"/>
                  <a:pt x="119062" y="8836"/>
                </a:cubicBezTo>
                <a:cubicBezTo>
                  <a:pt x="112747" y="7114"/>
                  <a:pt x="100012" y="4074"/>
                  <a:pt x="100012" y="4074"/>
                </a:cubicBezTo>
                <a:cubicBezTo>
                  <a:pt x="86265" y="-5093"/>
                  <a:pt x="58340" y="4074"/>
                  <a:pt x="50006" y="4074"/>
                </a:cubicBezTo>
                <a:close/>
              </a:path>
            </a:pathLst>
          </a:cu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0" name="BlokTextu 89"/>
          <p:cNvSpPr txBox="1"/>
          <p:nvPr/>
        </p:nvSpPr>
        <p:spPr>
          <a:xfrm rot="1154388">
            <a:off x="7729923" y="3529102"/>
            <a:ext cx="790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Taliansko</a:t>
            </a:r>
            <a:endParaRPr lang="sk-SK" sz="11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5" name="Voľný tvar 2074"/>
          <p:cNvSpPr/>
          <p:nvPr/>
        </p:nvSpPr>
        <p:spPr>
          <a:xfrm>
            <a:off x="7643813" y="4021931"/>
            <a:ext cx="440531" cy="366713"/>
          </a:xfrm>
          <a:custGeom>
            <a:avLst/>
            <a:gdLst>
              <a:gd name="connsiteX0" fmla="*/ 47625 w 440531"/>
              <a:gd name="connsiteY0" fmla="*/ 0 h 366713"/>
              <a:gd name="connsiteX1" fmla="*/ 0 w 440531"/>
              <a:gd name="connsiteY1" fmla="*/ 119063 h 366713"/>
              <a:gd name="connsiteX2" fmla="*/ 42862 w 440531"/>
              <a:gd name="connsiteY2" fmla="*/ 276225 h 366713"/>
              <a:gd name="connsiteX3" fmla="*/ 264318 w 440531"/>
              <a:gd name="connsiteY3" fmla="*/ 366713 h 366713"/>
              <a:gd name="connsiteX4" fmla="*/ 431006 w 440531"/>
              <a:gd name="connsiteY4" fmla="*/ 254794 h 366713"/>
              <a:gd name="connsiteX5" fmla="*/ 440531 w 440531"/>
              <a:gd name="connsiteY5" fmla="*/ 195263 h 366713"/>
              <a:gd name="connsiteX6" fmla="*/ 47625 w 440531"/>
              <a:gd name="connsiteY6" fmla="*/ 0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31" h="366713">
                <a:moveTo>
                  <a:pt x="47625" y="0"/>
                </a:moveTo>
                <a:lnTo>
                  <a:pt x="0" y="119063"/>
                </a:lnTo>
                <a:lnTo>
                  <a:pt x="42862" y="276225"/>
                </a:lnTo>
                <a:lnTo>
                  <a:pt x="264318" y="366713"/>
                </a:lnTo>
                <a:lnTo>
                  <a:pt x="431006" y="254794"/>
                </a:lnTo>
                <a:lnTo>
                  <a:pt x="440531" y="195263"/>
                </a:lnTo>
                <a:lnTo>
                  <a:pt x="47625" y="0"/>
                </a:lnTo>
                <a:close/>
              </a:path>
            </a:pathLst>
          </a:custGeom>
          <a:solidFill>
            <a:srgbClr val="64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BlokTextu 91"/>
          <p:cNvSpPr txBox="1"/>
          <p:nvPr/>
        </p:nvSpPr>
        <p:spPr>
          <a:xfrm rot="1704774">
            <a:off x="7511120" y="4155149"/>
            <a:ext cx="6447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7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Švajčiarsko</a:t>
            </a:r>
            <a:endParaRPr lang="sk-SK" sz="7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6" name="Voľný tvar 2075"/>
          <p:cNvSpPr/>
          <p:nvPr/>
        </p:nvSpPr>
        <p:spPr>
          <a:xfrm>
            <a:off x="7950994" y="4202906"/>
            <a:ext cx="378619" cy="459582"/>
          </a:xfrm>
          <a:custGeom>
            <a:avLst/>
            <a:gdLst>
              <a:gd name="connsiteX0" fmla="*/ 0 w 378619"/>
              <a:gd name="connsiteY0" fmla="*/ 371475 h 459582"/>
              <a:gd name="connsiteX1" fmla="*/ 21431 w 378619"/>
              <a:gd name="connsiteY1" fmla="*/ 442913 h 459582"/>
              <a:gd name="connsiteX2" fmla="*/ 76200 w 378619"/>
              <a:gd name="connsiteY2" fmla="*/ 459582 h 459582"/>
              <a:gd name="connsiteX3" fmla="*/ 223837 w 378619"/>
              <a:gd name="connsiteY3" fmla="*/ 233363 h 459582"/>
              <a:gd name="connsiteX4" fmla="*/ 378619 w 378619"/>
              <a:gd name="connsiteY4" fmla="*/ 26194 h 459582"/>
              <a:gd name="connsiteX5" fmla="*/ 309562 w 378619"/>
              <a:gd name="connsiteY5" fmla="*/ 0 h 459582"/>
              <a:gd name="connsiteX6" fmla="*/ 238125 w 378619"/>
              <a:gd name="connsiteY6" fmla="*/ 28575 h 459582"/>
              <a:gd name="connsiteX7" fmla="*/ 26194 w 378619"/>
              <a:gd name="connsiteY7" fmla="*/ 328613 h 459582"/>
              <a:gd name="connsiteX8" fmla="*/ 0 w 378619"/>
              <a:gd name="connsiteY8" fmla="*/ 371475 h 45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619" h="459582">
                <a:moveTo>
                  <a:pt x="0" y="371475"/>
                </a:moveTo>
                <a:lnTo>
                  <a:pt x="21431" y="442913"/>
                </a:lnTo>
                <a:lnTo>
                  <a:pt x="76200" y="459582"/>
                </a:lnTo>
                <a:lnTo>
                  <a:pt x="223837" y="233363"/>
                </a:lnTo>
                <a:lnTo>
                  <a:pt x="378619" y="26194"/>
                </a:lnTo>
                <a:lnTo>
                  <a:pt x="309562" y="0"/>
                </a:lnTo>
                <a:lnTo>
                  <a:pt x="238125" y="28575"/>
                </a:lnTo>
                <a:lnTo>
                  <a:pt x="26194" y="328613"/>
                </a:lnTo>
                <a:lnTo>
                  <a:pt x="0" y="371475"/>
                </a:lnTo>
                <a:close/>
              </a:path>
            </a:pathLst>
          </a:custGeom>
          <a:solidFill>
            <a:srgbClr val="64BC45"/>
          </a:solidFill>
          <a:ln>
            <a:solidFill>
              <a:srgbClr val="64BC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4" name="BlokTextu 93"/>
          <p:cNvSpPr txBox="1"/>
          <p:nvPr/>
        </p:nvSpPr>
        <p:spPr>
          <a:xfrm rot="18220127">
            <a:off x="7878864" y="4285988"/>
            <a:ext cx="5288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Dánsko</a:t>
            </a:r>
            <a:endParaRPr lang="sk-SK" sz="8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7" name="Voľný tvar 2076"/>
          <p:cNvSpPr/>
          <p:nvPr/>
        </p:nvSpPr>
        <p:spPr>
          <a:xfrm>
            <a:off x="8017669" y="2917031"/>
            <a:ext cx="440531" cy="435769"/>
          </a:xfrm>
          <a:custGeom>
            <a:avLst/>
            <a:gdLst>
              <a:gd name="connsiteX0" fmla="*/ 0 w 440531"/>
              <a:gd name="connsiteY0" fmla="*/ 100013 h 435769"/>
              <a:gd name="connsiteX1" fmla="*/ 397669 w 440531"/>
              <a:gd name="connsiteY1" fmla="*/ 435769 h 435769"/>
              <a:gd name="connsiteX2" fmla="*/ 440531 w 440531"/>
              <a:gd name="connsiteY2" fmla="*/ 335757 h 435769"/>
              <a:gd name="connsiteX3" fmla="*/ 261937 w 440531"/>
              <a:gd name="connsiteY3" fmla="*/ 88107 h 435769"/>
              <a:gd name="connsiteX4" fmla="*/ 114300 w 440531"/>
              <a:gd name="connsiteY4" fmla="*/ 0 h 435769"/>
              <a:gd name="connsiteX5" fmla="*/ 26194 w 440531"/>
              <a:gd name="connsiteY5" fmla="*/ 38100 h 435769"/>
              <a:gd name="connsiteX6" fmla="*/ 0 w 440531"/>
              <a:gd name="connsiteY6" fmla="*/ 100013 h 43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31" h="435769">
                <a:moveTo>
                  <a:pt x="0" y="100013"/>
                </a:moveTo>
                <a:lnTo>
                  <a:pt x="397669" y="435769"/>
                </a:lnTo>
                <a:lnTo>
                  <a:pt x="440531" y="335757"/>
                </a:lnTo>
                <a:lnTo>
                  <a:pt x="261937" y="88107"/>
                </a:lnTo>
                <a:lnTo>
                  <a:pt x="114300" y="0"/>
                </a:lnTo>
                <a:lnTo>
                  <a:pt x="26194" y="38100"/>
                </a:lnTo>
                <a:lnTo>
                  <a:pt x="0" y="100013"/>
                </a:lnTo>
                <a:close/>
              </a:path>
            </a:pathLst>
          </a:custGeom>
          <a:solidFill>
            <a:srgbClr val="F05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6" name="BlokTextu 95"/>
          <p:cNvSpPr txBox="1"/>
          <p:nvPr/>
        </p:nvSpPr>
        <p:spPr>
          <a:xfrm rot="2300264">
            <a:off x="7891503" y="2980330"/>
            <a:ext cx="695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Mexiko</a:t>
            </a:r>
            <a:endParaRPr lang="sk-SK" sz="11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8" name="Voľný tvar 2077"/>
          <p:cNvSpPr/>
          <p:nvPr/>
        </p:nvSpPr>
        <p:spPr>
          <a:xfrm>
            <a:off x="8458200" y="2628900"/>
            <a:ext cx="357188" cy="557213"/>
          </a:xfrm>
          <a:custGeom>
            <a:avLst/>
            <a:gdLst>
              <a:gd name="connsiteX0" fmla="*/ 180975 w 357188"/>
              <a:gd name="connsiteY0" fmla="*/ 38100 h 557213"/>
              <a:gd name="connsiteX1" fmla="*/ 0 w 357188"/>
              <a:gd name="connsiteY1" fmla="*/ 419100 h 557213"/>
              <a:gd name="connsiteX2" fmla="*/ 19050 w 357188"/>
              <a:gd name="connsiteY2" fmla="*/ 495300 h 557213"/>
              <a:gd name="connsiteX3" fmla="*/ 133350 w 357188"/>
              <a:gd name="connsiteY3" fmla="*/ 557213 h 557213"/>
              <a:gd name="connsiteX4" fmla="*/ 357188 w 357188"/>
              <a:gd name="connsiteY4" fmla="*/ 52388 h 557213"/>
              <a:gd name="connsiteX5" fmla="*/ 242888 w 357188"/>
              <a:gd name="connsiteY5" fmla="*/ 0 h 557213"/>
              <a:gd name="connsiteX6" fmla="*/ 180975 w 357188"/>
              <a:gd name="connsiteY6" fmla="*/ 38100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188" h="557213">
                <a:moveTo>
                  <a:pt x="180975" y="38100"/>
                </a:moveTo>
                <a:lnTo>
                  <a:pt x="0" y="419100"/>
                </a:lnTo>
                <a:lnTo>
                  <a:pt x="19050" y="495300"/>
                </a:lnTo>
                <a:lnTo>
                  <a:pt x="133350" y="557213"/>
                </a:lnTo>
                <a:lnTo>
                  <a:pt x="357188" y="52388"/>
                </a:lnTo>
                <a:lnTo>
                  <a:pt x="242888" y="0"/>
                </a:lnTo>
                <a:lnTo>
                  <a:pt x="180975" y="38100"/>
                </a:lnTo>
                <a:close/>
              </a:path>
            </a:pathLst>
          </a:custGeom>
          <a:solidFill>
            <a:srgbClr val="F05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8" name="BlokTextu 97"/>
          <p:cNvSpPr txBox="1"/>
          <p:nvPr/>
        </p:nvSpPr>
        <p:spPr>
          <a:xfrm rot="17473907">
            <a:off x="8266172" y="2766641"/>
            <a:ext cx="695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Kanada</a:t>
            </a:r>
            <a:endParaRPr lang="sk-SK" sz="11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2079" name="Voľný tvar 2078"/>
          <p:cNvSpPr/>
          <p:nvPr/>
        </p:nvSpPr>
        <p:spPr>
          <a:xfrm>
            <a:off x="8091488" y="4505325"/>
            <a:ext cx="433387" cy="500063"/>
          </a:xfrm>
          <a:custGeom>
            <a:avLst/>
            <a:gdLst>
              <a:gd name="connsiteX0" fmla="*/ 0 w 433387"/>
              <a:gd name="connsiteY0" fmla="*/ 371475 h 500063"/>
              <a:gd name="connsiteX1" fmla="*/ 109537 w 433387"/>
              <a:gd name="connsiteY1" fmla="*/ 500063 h 500063"/>
              <a:gd name="connsiteX2" fmla="*/ 433387 w 433387"/>
              <a:gd name="connsiteY2" fmla="*/ 80963 h 500063"/>
              <a:gd name="connsiteX3" fmla="*/ 319087 w 433387"/>
              <a:gd name="connsiteY3" fmla="*/ 0 h 500063"/>
              <a:gd name="connsiteX4" fmla="*/ 228600 w 433387"/>
              <a:gd name="connsiteY4" fmla="*/ 57150 h 500063"/>
              <a:gd name="connsiteX5" fmla="*/ 0 w 433387"/>
              <a:gd name="connsiteY5" fmla="*/ 371475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387" h="500063">
                <a:moveTo>
                  <a:pt x="0" y="371475"/>
                </a:moveTo>
                <a:lnTo>
                  <a:pt x="109537" y="500063"/>
                </a:lnTo>
                <a:lnTo>
                  <a:pt x="433387" y="80963"/>
                </a:lnTo>
                <a:lnTo>
                  <a:pt x="319087" y="0"/>
                </a:lnTo>
                <a:lnTo>
                  <a:pt x="228600" y="57150"/>
                </a:lnTo>
                <a:lnTo>
                  <a:pt x="0" y="371475"/>
                </a:lnTo>
                <a:close/>
              </a:path>
            </a:pathLst>
          </a:custGeom>
          <a:solidFill>
            <a:srgbClr val="253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0" name="BlokTextu 99"/>
          <p:cNvSpPr txBox="1"/>
          <p:nvPr/>
        </p:nvSpPr>
        <p:spPr>
          <a:xfrm rot="18492819">
            <a:off x="7915110" y="4623412"/>
            <a:ext cx="812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Austrália</a:t>
            </a:r>
            <a:endParaRPr lang="sk-SK" sz="105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4154091" y="2779771"/>
            <a:ext cx="1183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dirty="0" smtClean="0">
                <a:solidFill>
                  <a:schemeClr val="bg1"/>
                </a:solidFill>
                <a:latin typeface="Titillium Web" panose="00000500000000000000" pitchFamily="2" charset="-18"/>
              </a:rPr>
              <a:t>India</a:t>
            </a:r>
            <a:endParaRPr lang="sk-SK" sz="1400" dirty="0">
              <a:solidFill>
                <a:schemeClr val="bg1"/>
              </a:solidFill>
              <a:latin typeface="Titillium Web" panose="00000500000000000000" pitchFamily="2" charset="-18"/>
            </a:endParaRPr>
          </a:p>
        </p:txBody>
      </p:sp>
      <p:sp>
        <p:nvSpPr>
          <p:cNvPr id="39" name="Voľný tvar 38"/>
          <p:cNvSpPr/>
          <p:nvPr/>
        </p:nvSpPr>
        <p:spPr>
          <a:xfrm>
            <a:off x="2621280" y="4732020"/>
            <a:ext cx="1508760" cy="929640"/>
          </a:xfrm>
          <a:custGeom>
            <a:avLst/>
            <a:gdLst>
              <a:gd name="connsiteX0" fmla="*/ 647700 w 1508760"/>
              <a:gd name="connsiteY0" fmla="*/ 76200 h 929640"/>
              <a:gd name="connsiteX1" fmla="*/ 693420 w 1508760"/>
              <a:gd name="connsiteY1" fmla="*/ 297180 h 929640"/>
              <a:gd name="connsiteX2" fmla="*/ 937260 w 1508760"/>
              <a:gd name="connsiteY2" fmla="*/ 312420 h 929640"/>
              <a:gd name="connsiteX3" fmla="*/ 960120 w 1508760"/>
              <a:gd name="connsiteY3" fmla="*/ 533400 h 929640"/>
              <a:gd name="connsiteX4" fmla="*/ 1181100 w 1508760"/>
              <a:gd name="connsiteY4" fmla="*/ 525780 h 929640"/>
              <a:gd name="connsiteX5" fmla="*/ 1181100 w 1508760"/>
              <a:gd name="connsiteY5" fmla="*/ 701040 h 929640"/>
              <a:gd name="connsiteX6" fmla="*/ 1386840 w 1508760"/>
              <a:gd name="connsiteY6" fmla="*/ 723900 h 929640"/>
              <a:gd name="connsiteX7" fmla="*/ 1501140 w 1508760"/>
              <a:gd name="connsiteY7" fmla="*/ 731520 h 929640"/>
              <a:gd name="connsiteX8" fmla="*/ 1508760 w 1508760"/>
              <a:gd name="connsiteY8" fmla="*/ 929640 h 929640"/>
              <a:gd name="connsiteX9" fmla="*/ 640080 w 1508760"/>
              <a:gd name="connsiteY9" fmla="*/ 929640 h 929640"/>
              <a:gd name="connsiteX10" fmla="*/ 0 w 1508760"/>
              <a:gd name="connsiteY10" fmla="*/ 419100 h 929640"/>
              <a:gd name="connsiteX11" fmla="*/ 274320 w 1508760"/>
              <a:gd name="connsiteY11" fmla="*/ 0 h 929640"/>
              <a:gd name="connsiteX12" fmla="*/ 647700 w 1508760"/>
              <a:gd name="connsiteY12" fmla="*/ 7620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8760" h="929640">
                <a:moveTo>
                  <a:pt x="647700" y="76200"/>
                </a:moveTo>
                <a:lnTo>
                  <a:pt x="693420" y="297180"/>
                </a:lnTo>
                <a:lnTo>
                  <a:pt x="937260" y="312420"/>
                </a:lnTo>
                <a:lnTo>
                  <a:pt x="960120" y="533400"/>
                </a:lnTo>
                <a:lnTo>
                  <a:pt x="1181100" y="525780"/>
                </a:lnTo>
                <a:lnTo>
                  <a:pt x="1181100" y="701040"/>
                </a:lnTo>
                <a:lnTo>
                  <a:pt x="1386840" y="723900"/>
                </a:lnTo>
                <a:lnTo>
                  <a:pt x="1501140" y="731520"/>
                </a:lnTo>
                <a:lnTo>
                  <a:pt x="1508760" y="929640"/>
                </a:lnTo>
                <a:lnTo>
                  <a:pt x="640080" y="929640"/>
                </a:lnTo>
                <a:lnTo>
                  <a:pt x="0" y="419100"/>
                </a:lnTo>
                <a:lnTo>
                  <a:pt x="274320" y="0"/>
                </a:lnTo>
                <a:lnTo>
                  <a:pt x="647700" y="76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BlokTextu 53"/>
          <p:cNvSpPr txBox="1"/>
          <p:nvPr/>
        </p:nvSpPr>
        <p:spPr>
          <a:xfrm>
            <a:off x="2772005" y="4807153"/>
            <a:ext cx="645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Izrael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2740373" y="5009600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err="1" smtClean="0">
                <a:latin typeface="Titillium Web" panose="00000500000000000000" pitchFamily="2" charset="-18"/>
              </a:rPr>
              <a:t>Hong</a:t>
            </a:r>
            <a:r>
              <a:rPr lang="sk-SK" sz="1050" dirty="0" smtClean="0">
                <a:latin typeface="Titillium Web" panose="00000500000000000000" pitchFamily="2" charset="-18"/>
              </a:rPr>
              <a:t> </a:t>
            </a:r>
            <a:r>
              <a:rPr lang="sk-SK" sz="1050" dirty="0" err="1" smtClean="0">
                <a:latin typeface="Titillium Web" panose="00000500000000000000" pitchFamily="2" charset="-18"/>
              </a:rPr>
              <a:t>Kong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03" name="BlokTextu 102"/>
          <p:cNvSpPr txBox="1"/>
          <p:nvPr/>
        </p:nvSpPr>
        <p:spPr>
          <a:xfrm>
            <a:off x="3060996" y="5224624"/>
            <a:ext cx="9218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Malajzia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04" name="BlokTextu 103"/>
          <p:cNvSpPr txBox="1"/>
          <p:nvPr/>
        </p:nvSpPr>
        <p:spPr>
          <a:xfrm>
            <a:off x="3417839" y="5428311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Filipíny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55" name="Voľný tvar 54"/>
          <p:cNvSpPr/>
          <p:nvPr/>
        </p:nvSpPr>
        <p:spPr>
          <a:xfrm>
            <a:off x="4178300" y="5670550"/>
            <a:ext cx="2552700" cy="1035050"/>
          </a:xfrm>
          <a:custGeom>
            <a:avLst/>
            <a:gdLst>
              <a:gd name="connsiteX0" fmla="*/ 615950 w 2552700"/>
              <a:gd name="connsiteY0" fmla="*/ 31750 h 1035050"/>
              <a:gd name="connsiteX1" fmla="*/ 628650 w 2552700"/>
              <a:gd name="connsiteY1" fmla="*/ 228600 h 1035050"/>
              <a:gd name="connsiteX2" fmla="*/ 977900 w 2552700"/>
              <a:gd name="connsiteY2" fmla="*/ 247650 h 1035050"/>
              <a:gd name="connsiteX3" fmla="*/ 996950 w 2552700"/>
              <a:gd name="connsiteY3" fmla="*/ 450850 h 1035050"/>
              <a:gd name="connsiteX4" fmla="*/ 1460500 w 2552700"/>
              <a:gd name="connsiteY4" fmla="*/ 450850 h 1035050"/>
              <a:gd name="connsiteX5" fmla="*/ 1460500 w 2552700"/>
              <a:gd name="connsiteY5" fmla="*/ 615950 h 1035050"/>
              <a:gd name="connsiteX6" fmla="*/ 1917700 w 2552700"/>
              <a:gd name="connsiteY6" fmla="*/ 622300 h 1035050"/>
              <a:gd name="connsiteX7" fmla="*/ 1943100 w 2552700"/>
              <a:gd name="connsiteY7" fmla="*/ 844550 h 1035050"/>
              <a:gd name="connsiteX8" fmla="*/ 2552700 w 2552700"/>
              <a:gd name="connsiteY8" fmla="*/ 831850 h 1035050"/>
              <a:gd name="connsiteX9" fmla="*/ 2527300 w 2552700"/>
              <a:gd name="connsiteY9" fmla="*/ 1035050 h 1035050"/>
              <a:gd name="connsiteX10" fmla="*/ 1733550 w 2552700"/>
              <a:gd name="connsiteY10" fmla="*/ 1009650 h 1035050"/>
              <a:gd name="connsiteX11" fmla="*/ 374650 w 2552700"/>
              <a:gd name="connsiteY11" fmla="*/ 330200 h 1035050"/>
              <a:gd name="connsiteX12" fmla="*/ 0 w 2552700"/>
              <a:gd name="connsiteY12" fmla="*/ 247650 h 1035050"/>
              <a:gd name="connsiteX13" fmla="*/ 6350 w 2552700"/>
              <a:gd name="connsiteY13" fmla="*/ 0 h 1035050"/>
              <a:gd name="connsiteX14" fmla="*/ 615950 w 2552700"/>
              <a:gd name="connsiteY14" fmla="*/ 3175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2700" h="1035050">
                <a:moveTo>
                  <a:pt x="615950" y="31750"/>
                </a:moveTo>
                <a:lnTo>
                  <a:pt x="628650" y="228600"/>
                </a:lnTo>
                <a:lnTo>
                  <a:pt x="977900" y="247650"/>
                </a:lnTo>
                <a:lnTo>
                  <a:pt x="996950" y="450850"/>
                </a:lnTo>
                <a:lnTo>
                  <a:pt x="1460500" y="450850"/>
                </a:lnTo>
                <a:lnTo>
                  <a:pt x="1460500" y="615950"/>
                </a:lnTo>
                <a:lnTo>
                  <a:pt x="1917700" y="622300"/>
                </a:lnTo>
                <a:lnTo>
                  <a:pt x="1943100" y="844550"/>
                </a:lnTo>
                <a:lnTo>
                  <a:pt x="2552700" y="831850"/>
                </a:lnTo>
                <a:lnTo>
                  <a:pt x="2527300" y="1035050"/>
                </a:lnTo>
                <a:lnTo>
                  <a:pt x="1733550" y="1009650"/>
                </a:lnTo>
                <a:lnTo>
                  <a:pt x="374650" y="330200"/>
                </a:lnTo>
                <a:lnTo>
                  <a:pt x="0" y="247650"/>
                </a:lnTo>
                <a:lnTo>
                  <a:pt x="6350" y="0"/>
                </a:lnTo>
                <a:lnTo>
                  <a:pt x="615950" y="317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5" name="BlokTextu 104"/>
          <p:cNvSpPr txBox="1"/>
          <p:nvPr/>
        </p:nvSpPr>
        <p:spPr>
          <a:xfrm>
            <a:off x="4061063" y="5686813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Belgicko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10" name="BlokTextu 109"/>
          <p:cNvSpPr txBox="1"/>
          <p:nvPr/>
        </p:nvSpPr>
        <p:spPr>
          <a:xfrm>
            <a:off x="4465000" y="5882917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Poľsko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11" name="BlokTextu 110"/>
          <p:cNvSpPr txBox="1"/>
          <p:nvPr/>
        </p:nvSpPr>
        <p:spPr>
          <a:xfrm>
            <a:off x="4927837" y="6080665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Nórsko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15" name="BlokTextu 114"/>
          <p:cNvSpPr txBox="1"/>
          <p:nvPr/>
        </p:nvSpPr>
        <p:spPr>
          <a:xfrm>
            <a:off x="5460422" y="6264732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Írsko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16" name="BlokTextu 115"/>
          <p:cNvSpPr txBox="1"/>
          <p:nvPr/>
        </p:nvSpPr>
        <p:spPr>
          <a:xfrm>
            <a:off x="5990113" y="6458955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Rakúsko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56" name="Voľný tvar 55"/>
          <p:cNvSpPr/>
          <p:nvPr/>
        </p:nvSpPr>
        <p:spPr>
          <a:xfrm>
            <a:off x="8214360" y="5158740"/>
            <a:ext cx="716280" cy="982980"/>
          </a:xfrm>
          <a:custGeom>
            <a:avLst/>
            <a:gdLst>
              <a:gd name="connsiteX0" fmla="*/ 0 w 716280"/>
              <a:gd name="connsiteY0" fmla="*/ 83820 h 982980"/>
              <a:gd name="connsiteX1" fmla="*/ 0 w 716280"/>
              <a:gd name="connsiteY1" fmla="*/ 982980 h 982980"/>
              <a:gd name="connsiteX2" fmla="*/ 426720 w 716280"/>
              <a:gd name="connsiteY2" fmla="*/ 922020 h 982980"/>
              <a:gd name="connsiteX3" fmla="*/ 381000 w 716280"/>
              <a:gd name="connsiteY3" fmla="*/ 708660 h 982980"/>
              <a:gd name="connsiteX4" fmla="*/ 716280 w 716280"/>
              <a:gd name="connsiteY4" fmla="*/ 693420 h 982980"/>
              <a:gd name="connsiteX5" fmla="*/ 647700 w 716280"/>
              <a:gd name="connsiteY5" fmla="*/ 266700 h 982980"/>
              <a:gd name="connsiteX6" fmla="*/ 685800 w 716280"/>
              <a:gd name="connsiteY6" fmla="*/ 160020 h 982980"/>
              <a:gd name="connsiteX7" fmla="*/ 541020 w 716280"/>
              <a:gd name="connsiteY7" fmla="*/ 0 h 982980"/>
              <a:gd name="connsiteX8" fmla="*/ 0 w 716280"/>
              <a:gd name="connsiteY8" fmla="*/ 83820 h 98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280" h="982980">
                <a:moveTo>
                  <a:pt x="0" y="83820"/>
                </a:moveTo>
                <a:lnTo>
                  <a:pt x="0" y="982980"/>
                </a:lnTo>
                <a:lnTo>
                  <a:pt x="426720" y="922020"/>
                </a:lnTo>
                <a:lnTo>
                  <a:pt x="381000" y="708660"/>
                </a:lnTo>
                <a:lnTo>
                  <a:pt x="716280" y="693420"/>
                </a:lnTo>
                <a:lnTo>
                  <a:pt x="647700" y="266700"/>
                </a:lnTo>
                <a:lnTo>
                  <a:pt x="685800" y="160020"/>
                </a:lnTo>
                <a:lnTo>
                  <a:pt x="541020" y="0"/>
                </a:lnTo>
                <a:lnTo>
                  <a:pt x="0" y="838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2" name="BlokTextu 111"/>
          <p:cNvSpPr txBox="1"/>
          <p:nvPr/>
        </p:nvSpPr>
        <p:spPr>
          <a:xfrm>
            <a:off x="8119187" y="5646137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Venezuela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17" name="BlokTextu 116"/>
          <p:cNvSpPr txBox="1"/>
          <p:nvPr/>
        </p:nvSpPr>
        <p:spPr>
          <a:xfrm>
            <a:off x="8102382" y="5432852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Kolumbia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18" name="BlokTextu 117"/>
          <p:cNvSpPr txBox="1"/>
          <p:nvPr/>
        </p:nvSpPr>
        <p:spPr>
          <a:xfrm>
            <a:off x="8115229" y="5211293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Argentína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57" name="Obdĺžnik 56"/>
          <p:cNvSpPr/>
          <p:nvPr/>
        </p:nvSpPr>
        <p:spPr>
          <a:xfrm>
            <a:off x="8058477" y="5897739"/>
            <a:ext cx="155883" cy="192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3" name="BlokTextu 112"/>
          <p:cNvSpPr txBox="1"/>
          <p:nvPr/>
        </p:nvSpPr>
        <p:spPr>
          <a:xfrm>
            <a:off x="7887215" y="5868947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Brazília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59" name="Obdĺžnik 58"/>
          <p:cNvSpPr/>
          <p:nvPr/>
        </p:nvSpPr>
        <p:spPr>
          <a:xfrm>
            <a:off x="8930640" y="4637172"/>
            <a:ext cx="517685" cy="148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5" name="Obdĺžnik 124"/>
          <p:cNvSpPr/>
          <p:nvPr/>
        </p:nvSpPr>
        <p:spPr>
          <a:xfrm>
            <a:off x="8983389" y="4005356"/>
            <a:ext cx="517685" cy="148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1" name="BlokTextu 120"/>
          <p:cNvSpPr txBox="1"/>
          <p:nvPr/>
        </p:nvSpPr>
        <p:spPr>
          <a:xfrm>
            <a:off x="8792367" y="4582695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Nigéria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123" name="BlokTextu 122"/>
          <p:cNvSpPr txBox="1"/>
          <p:nvPr/>
        </p:nvSpPr>
        <p:spPr>
          <a:xfrm>
            <a:off x="8913864" y="3938913"/>
            <a:ext cx="9218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Egypt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61" name="Obdĺžnik 60"/>
          <p:cNvSpPr/>
          <p:nvPr/>
        </p:nvSpPr>
        <p:spPr>
          <a:xfrm>
            <a:off x="9024247" y="1535252"/>
            <a:ext cx="424078" cy="198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BlokTextu 121"/>
          <p:cNvSpPr txBox="1"/>
          <p:nvPr/>
        </p:nvSpPr>
        <p:spPr>
          <a:xfrm>
            <a:off x="8782841" y="1331358"/>
            <a:ext cx="9218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050" dirty="0" smtClean="0">
                <a:latin typeface="Titillium Web" panose="00000500000000000000" pitchFamily="2" charset="-18"/>
              </a:rPr>
              <a:t>Juhoafrická</a:t>
            </a:r>
            <a:br>
              <a:rPr lang="sk-SK" sz="1050" dirty="0" smtClean="0">
                <a:latin typeface="Titillium Web" panose="00000500000000000000" pitchFamily="2" charset="-18"/>
              </a:rPr>
            </a:br>
            <a:r>
              <a:rPr lang="sk-SK" sz="1050" dirty="0" smtClean="0">
                <a:latin typeface="Titillium Web" panose="00000500000000000000" pitchFamily="2" charset="-18"/>
              </a:rPr>
              <a:t>republika</a:t>
            </a:r>
            <a:endParaRPr lang="sk-SK" sz="1050" dirty="0">
              <a:latin typeface="Titillium Web" panose="00000500000000000000" pitchFamily="2" charset="-18"/>
            </a:endParaRPr>
          </a:p>
        </p:txBody>
      </p:sp>
      <p:sp>
        <p:nvSpPr>
          <p:cNvPr id="63" name="Obdĺžnik 62"/>
          <p:cNvSpPr/>
          <p:nvPr/>
        </p:nvSpPr>
        <p:spPr>
          <a:xfrm rot="16200000">
            <a:off x="-2933498" y="3317245"/>
            <a:ext cx="4953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1100" dirty="0" smtClean="0"/>
              <a:t>Zdroj: cdn.fm.co.za/</a:t>
            </a:r>
            <a:r>
              <a:rPr lang="sk-SK" sz="1100" dirty="0" err="1" smtClean="0"/>
              <a:t>fm</a:t>
            </a:r>
            <a:r>
              <a:rPr lang="sk-SK" sz="1100" dirty="0" smtClean="0"/>
              <a:t>/</a:t>
            </a:r>
            <a:r>
              <a:rPr lang="sk-SK" sz="1100" dirty="0" err="1" smtClean="0"/>
              <a:t>images</a:t>
            </a:r>
            <a:r>
              <a:rPr lang="sk-SK" sz="1100" dirty="0" smtClean="0"/>
              <a:t>/Numbers%20GDP%200903.png</a:t>
            </a:r>
          </a:p>
        </p:txBody>
      </p:sp>
    </p:spTree>
    <p:extLst>
      <p:ext uri="{BB962C8B-B14F-4D97-AF65-F5344CB8AC3E}">
        <p14:creationId xmlns:p14="http://schemas.microsoft.com/office/powerpoint/2010/main" val="11290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113</Words>
  <Application>Microsoft Office PowerPoint</Application>
  <PresentationFormat>A4 (210 x 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Titillium Web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Farárik</dc:creator>
  <cp:lastModifiedBy>Peter Farárik</cp:lastModifiedBy>
  <cp:revision>18</cp:revision>
  <cp:lastPrinted>2017-04-29T21:10:55Z</cp:lastPrinted>
  <dcterms:created xsi:type="dcterms:W3CDTF">2017-04-29T19:43:03Z</dcterms:created>
  <dcterms:modified xsi:type="dcterms:W3CDTF">2017-04-29T21:17:54Z</dcterms:modified>
</cp:coreProperties>
</file>