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937D-D0AE-4E81-BD30-5C595A9BDB4E}" type="datetimeFigureOut">
              <a:rPr lang="sk-SK" smtClean="0"/>
              <a:t>15.09.2016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27BD-AEE2-4535-B873-857C130ADC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753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937D-D0AE-4E81-BD30-5C595A9BDB4E}" type="datetimeFigureOut">
              <a:rPr lang="sk-SK" smtClean="0"/>
              <a:t>15.09.2016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27BD-AEE2-4535-B873-857C130ADC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963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937D-D0AE-4E81-BD30-5C595A9BDB4E}" type="datetimeFigureOut">
              <a:rPr lang="sk-SK" smtClean="0"/>
              <a:t>15.09.2016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27BD-AEE2-4535-B873-857C130ADC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43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937D-D0AE-4E81-BD30-5C595A9BDB4E}" type="datetimeFigureOut">
              <a:rPr lang="sk-SK" smtClean="0"/>
              <a:t>15.09.2016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27BD-AEE2-4535-B873-857C130ADC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511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937D-D0AE-4E81-BD30-5C595A9BDB4E}" type="datetimeFigureOut">
              <a:rPr lang="sk-SK" smtClean="0"/>
              <a:t>15.09.2016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27BD-AEE2-4535-B873-857C130ADC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71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937D-D0AE-4E81-BD30-5C595A9BDB4E}" type="datetimeFigureOut">
              <a:rPr lang="sk-SK" smtClean="0"/>
              <a:t>15.09.2016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27BD-AEE2-4535-B873-857C130ADC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91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937D-D0AE-4E81-BD30-5C595A9BDB4E}" type="datetimeFigureOut">
              <a:rPr lang="sk-SK" smtClean="0"/>
              <a:t>15.09.2016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27BD-AEE2-4535-B873-857C130ADC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2957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937D-D0AE-4E81-BD30-5C595A9BDB4E}" type="datetimeFigureOut">
              <a:rPr lang="sk-SK" smtClean="0"/>
              <a:t>15.09.2016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27BD-AEE2-4535-B873-857C130ADC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627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937D-D0AE-4E81-BD30-5C595A9BDB4E}" type="datetimeFigureOut">
              <a:rPr lang="sk-SK" smtClean="0"/>
              <a:t>15.09.2016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27BD-AEE2-4535-B873-857C130ADC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892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937D-D0AE-4E81-BD30-5C595A9BDB4E}" type="datetimeFigureOut">
              <a:rPr lang="sk-SK" smtClean="0"/>
              <a:t>15.09.2016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27BD-AEE2-4535-B873-857C130ADC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209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937D-D0AE-4E81-BD30-5C595A9BDB4E}" type="datetimeFigureOut">
              <a:rPr lang="sk-SK" smtClean="0"/>
              <a:t>15.09.2016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27BD-AEE2-4535-B873-857C130ADC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901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0937D-D0AE-4E81-BD30-5C595A9BDB4E}" type="datetimeFigureOut">
              <a:rPr lang="sk-SK" smtClean="0"/>
              <a:t>15.09.2016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C27BD-AEE2-4535-B873-857C130ADC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681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ooster from Twelve Animals by Kentaro Naga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22" y="140744"/>
            <a:ext cx="4739158" cy="314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welve Animals, Ram --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51" y="3663262"/>
            <a:ext cx="4457700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welve Animals, Monkey -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921" y="-135083"/>
            <a:ext cx="4795455" cy="319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welve Animals, Pig --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364" y="3571544"/>
            <a:ext cx="4705273" cy="3126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Rovná spojnica 8"/>
          <p:cNvCxnSpPr/>
          <p:nvPr/>
        </p:nvCxnSpPr>
        <p:spPr>
          <a:xfrm>
            <a:off x="4950000" y="0"/>
            <a:ext cx="0" cy="6858000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0" y="3430800"/>
            <a:ext cx="9906000" cy="0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ál 4"/>
          <p:cNvSpPr/>
          <p:nvPr/>
        </p:nvSpPr>
        <p:spPr>
          <a:xfrm>
            <a:off x="92922" y="2863433"/>
            <a:ext cx="426623" cy="426623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148978" y="289207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latin typeface="Ubuntu" panose="020B0504030602030204" pitchFamily="34" charset="0"/>
              </a:rPr>
              <a:t>1</a:t>
            </a:r>
            <a:endParaRPr lang="sk-SK" b="1" dirty="0">
              <a:latin typeface="Ubuntu" panose="020B0504030602030204" pitchFamily="34" charset="0"/>
            </a:endParaRPr>
          </a:p>
        </p:txBody>
      </p:sp>
      <p:sp>
        <p:nvSpPr>
          <p:cNvPr id="14" name="Ovál 13"/>
          <p:cNvSpPr/>
          <p:nvPr/>
        </p:nvSpPr>
        <p:spPr>
          <a:xfrm>
            <a:off x="92921" y="6294233"/>
            <a:ext cx="426623" cy="426623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vál 14"/>
          <p:cNvSpPr/>
          <p:nvPr/>
        </p:nvSpPr>
        <p:spPr>
          <a:xfrm>
            <a:off x="5067321" y="6294233"/>
            <a:ext cx="426623" cy="426623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vál 15"/>
          <p:cNvSpPr/>
          <p:nvPr/>
        </p:nvSpPr>
        <p:spPr>
          <a:xfrm>
            <a:off x="5062126" y="2861238"/>
            <a:ext cx="426623" cy="426623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BlokTextu 16"/>
          <p:cNvSpPr txBox="1"/>
          <p:nvPr/>
        </p:nvSpPr>
        <p:spPr>
          <a:xfrm>
            <a:off x="148978" y="632287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latin typeface="Ubuntu" panose="020B0504030602030204" pitchFamily="34" charset="0"/>
              </a:rPr>
              <a:t>3</a:t>
            </a:r>
            <a:endParaRPr lang="sk-SK" b="1" dirty="0">
              <a:latin typeface="Ubuntu" panose="020B0504030602030204" pitchFamily="34" charset="0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5118182" y="287701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latin typeface="Ubuntu" panose="020B0504030602030204" pitchFamily="34" charset="0"/>
              </a:rPr>
              <a:t>2</a:t>
            </a:r>
            <a:endParaRPr lang="sk-SK" b="1" dirty="0">
              <a:latin typeface="Ubuntu" panose="020B0504030602030204" pitchFamily="34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5118182" y="630851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latin typeface="Ubuntu" panose="020B0504030602030204" pitchFamily="34" charset="0"/>
              </a:rPr>
              <a:t>4</a:t>
            </a:r>
            <a:endParaRPr lang="sk-SK" b="1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305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welve Animals, Mouse --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165820"/>
            <a:ext cx="4457700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welve Animals, Ox --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512" y="227047"/>
            <a:ext cx="4457700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welve Animals, Tiger -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24" y="3528653"/>
            <a:ext cx="4559651" cy="3039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Twelve Animals, Rabbit --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512" y="3596620"/>
            <a:ext cx="4457700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ovná spojnica 4"/>
          <p:cNvCxnSpPr/>
          <p:nvPr/>
        </p:nvCxnSpPr>
        <p:spPr>
          <a:xfrm>
            <a:off x="4950000" y="0"/>
            <a:ext cx="0" cy="6858000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>
            <a:off x="0" y="3430800"/>
            <a:ext cx="9906000" cy="0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5062126" y="2861238"/>
            <a:ext cx="426623" cy="426623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5118182" y="287701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>
                <a:latin typeface="Ubuntu" panose="020B0504030602030204" pitchFamily="34" charset="0"/>
              </a:rPr>
              <a:t>6</a:t>
            </a:r>
            <a:endParaRPr lang="sk-SK" b="1" dirty="0">
              <a:latin typeface="Ubuntu" panose="020B0504030602030204" pitchFamily="34" charset="0"/>
            </a:endParaRPr>
          </a:p>
        </p:txBody>
      </p:sp>
      <p:sp>
        <p:nvSpPr>
          <p:cNvPr id="14" name="Ovál 13"/>
          <p:cNvSpPr/>
          <p:nvPr/>
        </p:nvSpPr>
        <p:spPr>
          <a:xfrm>
            <a:off x="5067321" y="6294233"/>
            <a:ext cx="426623" cy="426623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5118182" y="6308513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>
                <a:latin typeface="Ubuntu" panose="020B0504030602030204" pitchFamily="34" charset="0"/>
              </a:rPr>
              <a:t>8</a:t>
            </a:r>
            <a:endParaRPr lang="sk-SK" b="1" dirty="0">
              <a:latin typeface="Ubuntu" panose="020B0504030602030204" pitchFamily="34" charset="0"/>
            </a:endParaRPr>
          </a:p>
        </p:txBody>
      </p:sp>
      <p:sp>
        <p:nvSpPr>
          <p:cNvPr id="16" name="Ovál 15"/>
          <p:cNvSpPr/>
          <p:nvPr/>
        </p:nvSpPr>
        <p:spPr>
          <a:xfrm>
            <a:off x="92922" y="2863433"/>
            <a:ext cx="426623" cy="426623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BlokTextu 16"/>
          <p:cNvSpPr txBox="1"/>
          <p:nvPr/>
        </p:nvSpPr>
        <p:spPr>
          <a:xfrm>
            <a:off x="148978" y="289207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>
                <a:latin typeface="Ubuntu" panose="020B0504030602030204" pitchFamily="34" charset="0"/>
              </a:rPr>
              <a:t>5</a:t>
            </a:r>
            <a:endParaRPr lang="sk-SK" b="1" dirty="0">
              <a:latin typeface="Ubuntu" panose="020B0504030602030204" pitchFamily="34" charset="0"/>
            </a:endParaRPr>
          </a:p>
        </p:txBody>
      </p:sp>
      <p:sp>
        <p:nvSpPr>
          <p:cNvPr id="18" name="Ovál 17"/>
          <p:cNvSpPr/>
          <p:nvPr/>
        </p:nvSpPr>
        <p:spPr>
          <a:xfrm>
            <a:off x="92921" y="6294233"/>
            <a:ext cx="426623" cy="426623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BlokTextu 18"/>
          <p:cNvSpPr txBox="1"/>
          <p:nvPr/>
        </p:nvSpPr>
        <p:spPr>
          <a:xfrm>
            <a:off x="148978" y="632287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latin typeface="Ubuntu" panose="020B0504030602030204" pitchFamily="34" charset="0"/>
              </a:rPr>
              <a:t>7</a:t>
            </a:r>
            <a:endParaRPr lang="sk-SK" b="1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432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welve Animals, Horse --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058" y="114299"/>
            <a:ext cx="2026515" cy="304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welve Animals, Dog --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865" y="284400"/>
            <a:ext cx="4530726" cy="301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Rovná spojnica 5"/>
          <p:cNvCxnSpPr/>
          <p:nvPr/>
        </p:nvCxnSpPr>
        <p:spPr>
          <a:xfrm>
            <a:off x="4950000" y="0"/>
            <a:ext cx="0" cy="3430800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>
            <a:off x="0" y="3430800"/>
            <a:ext cx="9906000" cy="0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92922" y="2863433"/>
            <a:ext cx="426623" cy="426623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BlokTextu 9"/>
          <p:cNvSpPr txBox="1"/>
          <p:nvPr/>
        </p:nvSpPr>
        <p:spPr>
          <a:xfrm>
            <a:off x="148978" y="289207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latin typeface="Ubuntu" panose="020B0504030602030204" pitchFamily="34" charset="0"/>
              </a:rPr>
              <a:t>9</a:t>
            </a:r>
            <a:endParaRPr lang="sk-SK" b="1" dirty="0">
              <a:latin typeface="Ubuntu" panose="020B0504030602030204" pitchFamily="34" charset="0"/>
            </a:endParaRPr>
          </a:p>
        </p:txBody>
      </p:sp>
      <p:sp>
        <p:nvSpPr>
          <p:cNvPr id="11" name="Ovál 10"/>
          <p:cNvSpPr/>
          <p:nvPr/>
        </p:nvSpPr>
        <p:spPr>
          <a:xfrm>
            <a:off x="5062126" y="2861238"/>
            <a:ext cx="426623" cy="426623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5055836" y="2887403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latin typeface="Ubuntu" panose="020B0504030602030204" pitchFamily="34" charset="0"/>
              </a:rPr>
              <a:t>10</a:t>
            </a:r>
            <a:endParaRPr lang="sk-SK" b="1" dirty="0">
              <a:latin typeface="Ubuntu" panose="020B050403060203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77650" y="6322878"/>
            <a:ext cx="5020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i="1" dirty="0" smtClean="0">
                <a:latin typeface="Ubuntu" panose="020B0504030602030204" pitchFamily="34" charset="0"/>
              </a:rPr>
              <a:t>Autorom obrázkov je japonská dizajnér </a:t>
            </a:r>
            <a:r>
              <a:rPr lang="sk-SK" sz="1200" i="1" dirty="0" err="1" smtClean="0">
                <a:latin typeface="Ubuntu" panose="020B0504030602030204" pitchFamily="34" charset="0"/>
              </a:rPr>
              <a:t>Kentaro</a:t>
            </a:r>
            <a:r>
              <a:rPr lang="sk-SK" sz="1200" i="1" dirty="0" smtClean="0">
                <a:latin typeface="Ubuntu" panose="020B0504030602030204" pitchFamily="34" charset="0"/>
              </a:rPr>
              <a:t> </a:t>
            </a:r>
            <a:r>
              <a:rPr lang="sk-SK" sz="1200" i="1" dirty="0" err="1" smtClean="0">
                <a:latin typeface="Ubuntu" panose="020B0504030602030204" pitchFamily="34" charset="0"/>
              </a:rPr>
              <a:t>Nagai</a:t>
            </a:r>
            <a:r>
              <a:rPr lang="sk-SK" sz="1200" i="1" dirty="0" smtClean="0">
                <a:latin typeface="Ubuntu" panose="020B0504030602030204" pitchFamily="34" charset="0"/>
              </a:rPr>
              <a:t> (bit.ly/2cLzyaa)</a:t>
            </a:r>
            <a:endParaRPr lang="sk-SK" sz="1200" i="1" dirty="0">
              <a:latin typeface="Ubuntu" panose="020B0504030602030204" pitchFamily="34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148978" y="4190148"/>
            <a:ext cx="34358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b="1" i="1" u="sng" dirty="0" smtClean="0">
                <a:latin typeface="Ubuntu" panose="020B0504030602030204" pitchFamily="34" charset="0"/>
              </a:rPr>
              <a:t>Správne odpovede:</a:t>
            </a:r>
          </a:p>
          <a:p>
            <a:endParaRPr lang="sk-SK" sz="1200" i="1" dirty="0">
              <a:latin typeface="Ubuntu" panose="020B0504030602030204" pitchFamily="34" charset="0"/>
            </a:endParaRPr>
          </a:p>
          <a:p>
            <a:r>
              <a:rPr lang="sk-SK" sz="1200" i="1" dirty="0" smtClean="0">
                <a:latin typeface="Ubuntu" panose="020B0504030602030204" pitchFamily="34" charset="0"/>
              </a:rPr>
              <a:t>1.   kohút	               2. opica</a:t>
            </a:r>
          </a:p>
          <a:p>
            <a:pPr marL="228600" indent="-228600">
              <a:buAutoNum type="arabicPeriod" startAt="3"/>
            </a:pPr>
            <a:r>
              <a:rPr lang="sk-SK" sz="1200" i="1" dirty="0" smtClean="0">
                <a:latin typeface="Ubuntu" panose="020B0504030602030204" pitchFamily="34" charset="0"/>
              </a:rPr>
              <a:t>ovca (baran)          4. diviak (prasa)</a:t>
            </a:r>
          </a:p>
          <a:p>
            <a:pPr marL="228600" indent="-228600">
              <a:buAutoNum type="arabicPeriod" startAt="5"/>
            </a:pPr>
            <a:r>
              <a:rPr lang="sk-SK" sz="1200" i="1" dirty="0" smtClean="0">
                <a:latin typeface="Ubuntu" panose="020B0504030602030204" pitchFamily="34" charset="0"/>
              </a:rPr>
              <a:t>potkan                    6.  krava (vôl)</a:t>
            </a:r>
          </a:p>
          <a:p>
            <a:pPr marL="228600" indent="-228600">
              <a:buAutoNum type="arabicPeriod" startAt="7"/>
            </a:pPr>
            <a:r>
              <a:rPr lang="sk-SK" sz="1200" i="1" dirty="0" smtClean="0">
                <a:latin typeface="Ubuntu" panose="020B0504030602030204" pitchFamily="34" charset="0"/>
              </a:rPr>
              <a:t>tiger (lev)               8.  zajac (králik)</a:t>
            </a:r>
          </a:p>
          <a:p>
            <a:r>
              <a:rPr lang="sk-SK" sz="1200" i="1" dirty="0" smtClean="0">
                <a:latin typeface="Ubuntu" panose="020B0504030602030204" pitchFamily="34" charset="0"/>
              </a:rPr>
              <a:t>9.   kôň                        10.  pes (jazvečík)</a:t>
            </a:r>
            <a:endParaRPr lang="sk-SK" sz="1200" i="1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64312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26</Words>
  <Application>Microsoft Office PowerPoint</Application>
  <PresentationFormat>A4 (210 x 297 mm)</PresentationFormat>
  <Paragraphs>18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Ubuntu</vt:lpstr>
      <vt:lpstr>Motív Office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 Farárik</dc:creator>
  <cp:lastModifiedBy>Peter Farárik</cp:lastModifiedBy>
  <cp:revision>7</cp:revision>
  <cp:lastPrinted>2016-09-15T09:43:48Z</cp:lastPrinted>
  <dcterms:created xsi:type="dcterms:W3CDTF">2016-09-15T08:41:46Z</dcterms:created>
  <dcterms:modified xsi:type="dcterms:W3CDTF">2016-09-15T13:02:48Z</dcterms:modified>
</cp:coreProperties>
</file>