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60" r:id="rId2"/>
    <p:sldId id="256" r:id="rId3"/>
    <p:sldId id="282" r:id="rId4"/>
    <p:sldId id="285" r:id="rId5"/>
    <p:sldId id="265" r:id="rId6"/>
    <p:sldId id="283" r:id="rId7"/>
    <p:sldId id="287" r:id="rId8"/>
    <p:sldId id="264" r:id="rId9"/>
    <p:sldId id="288" r:id="rId10"/>
    <p:sldId id="289" r:id="rId11"/>
    <p:sldId id="261" r:id="rId12"/>
    <p:sldId id="306" r:id="rId13"/>
    <p:sldId id="291" r:id="rId14"/>
    <p:sldId id="266" r:id="rId15"/>
    <p:sldId id="307" r:id="rId16"/>
    <p:sldId id="292" r:id="rId17"/>
    <p:sldId id="324" r:id="rId18"/>
    <p:sldId id="326" r:id="rId19"/>
    <p:sldId id="325" r:id="rId20"/>
    <p:sldId id="267" r:id="rId21"/>
    <p:sldId id="308" r:id="rId22"/>
    <p:sldId id="293" r:id="rId23"/>
    <p:sldId id="269" r:id="rId24"/>
    <p:sldId id="309" r:id="rId25"/>
    <p:sldId id="294" r:id="rId26"/>
    <p:sldId id="270" r:id="rId27"/>
    <p:sldId id="311" r:id="rId28"/>
    <p:sldId id="296" r:id="rId29"/>
    <p:sldId id="271" r:id="rId30"/>
    <p:sldId id="310" r:id="rId31"/>
    <p:sldId id="295" r:id="rId32"/>
    <p:sldId id="272" r:id="rId33"/>
    <p:sldId id="312" r:id="rId34"/>
    <p:sldId id="297" r:id="rId35"/>
    <p:sldId id="273" r:id="rId36"/>
    <p:sldId id="313" r:id="rId37"/>
    <p:sldId id="298" r:id="rId38"/>
    <p:sldId id="274" r:id="rId39"/>
    <p:sldId id="314" r:id="rId40"/>
    <p:sldId id="299" r:id="rId41"/>
    <p:sldId id="275" r:id="rId42"/>
    <p:sldId id="315" r:id="rId43"/>
    <p:sldId id="300" r:id="rId44"/>
    <p:sldId id="276" r:id="rId45"/>
    <p:sldId id="316" r:id="rId46"/>
    <p:sldId id="301" r:id="rId47"/>
    <p:sldId id="277" r:id="rId48"/>
    <p:sldId id="317" r:id="rId49"/>
    <p:sldId id="302" r:id="rId50"/>
    <p:sldId id="278" r:id="rId51"/>
    <p:sldId id="318" r:id="rId52"/>
    <p:sldId id="303" r:id="rId53"/>
    <p:sldId id="279" r:id="rId54"/>
    <p:sldId id="319" r:id="rId55"/>
    <p:sldId id="304" r:id="rId56"/>
    <p:sldId id="280" r:id="rId57"/>
    <p:sldId id="320" r:id="rId58"/>
    <p:sldId id="305" r:id="rId59"/>
    <p:sldId id="281" r:id="rId60"/>
    <p:sldId id="327" r:id="rId61"/>
    <p:sldId id="290" r:id="rId62"/>
    <p:sldId id="321" r:id="rId63"/>
    <p:sldId id="322" r:id="rId64"/>
    <p:sldId id="323" r:id="rId65"/>
    <p:sldId id="262" r:id="rId66"/>
  </p:sldIdLst>
  <p:sldSz cx="9144000" cy="6858000" type="screen4x3"/>
  <p:notesSz cx="6858000" cy="9144000"/>
  <p:custDataLst>
    <p:tags r:id="rId68"/>
  </p:custDataLst>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2797" autoAdjust="0"/>
  </p:normalViewPr>
  <p:slideViewPr>
    <p:cSldViewPr>
      <p:cViewPr varScale="1">
        <p:scale>
          <a:sx n="85" d="100"/>
          <a:sy n="85" d="100"/>
        </p:scale>
        <p:origin x="1560"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49DF70-D84A-40DF-9058-6EA4BB839F02}" type="datetimeFigureOut">
              <a:rPr lang="sk-SK" smtClean="0"/>
              <a:pPr/>
              <a:t>17. 3. 2019</a:t>
            </a:fld>
            <a:endParaRPr lang="sk-SK"/>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EB5A68-9528-4F2F-8B02-DD25E155D6F0}" type="slidenum">
              <a:rPr lang="sk-SK" smtClean="0"/>
              <a:pPr/>
              <a:t>‹#›</a:t>
            </a:fld>
            <a:endParaRPr lang="sk-SK"/>
          </a:p>
        </p:txBody>
      </p:sp>
    </p:spTree>
    <p:extLst>
      <p:ext uri="{BB962C8B-B14F-4D97-AF65-F5344CB8AC3E}">
        <p14:creationId xmlns:p14="http://schemas.microsoft.com/office/powerpoint/2010/main" val="254870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1</a:t>
            </a:fld>
            <a:endParaRPr lang="sk-SK"/>
          </a:p>
        </p:txBody>
      </p:sp>
    </p:spTree>
    <p:extLst>
      <p:ext uri="{BB962C8B-B14F-4D97-AF65-F5344CB8AC3E}">
        <p14:creationId xmlns:p14="http://schemas.microsoft.com/office/powerpoint/2010/main" val="131952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10</a:t>
            </a:fld>
            <a:endParaRPr lang="sk-SK"/>
          </a:p>
        </p:txBody>
      </p:sp>
    </p:spTree>
    <p:extLst>
      <p:ext uri="{BB962C8B-B14F-4D97-AF65-F5344CB8AC3E}">
        <p14:creationId xmlns:p14="http://schemas.microsoft.com/office/powerpoint/2010/main" val="274865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11</a:t>
            </a:fld>
            <a:endParaRPr lang="sk-SK"/>
          </a:p>
        </p:txBody>
      </p:sp>
    </p:spTree>
    <p:extLst>
      <p:ext uri="{BB962C8B-B14F-4D97-AF65-F5344CB8AC3E}">
        <p14:creationId xmlns:p14="http://schemas.microsoft.com/office/powerpoint/2010/main" val="2015236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12</a:t>
            </a:fld>
            <a:endParaRPr lang="sk-SK"/>
          </a:p>
        </p:txBody>
      </p:sp>
    </p:spTree>
    <p:extLst>
      <p:ext uri="{BB962C8B-B14F-4D97-AF65-F5344CB8AC3E}">
        <p14:creationId xmlns:p14="http://schemas.microsoft.com/office/powerpoint/2010/main" val="3777634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13</a:t>
            </a:fld>
            <a:endParaRPr lang="sk-SK"/>
          </a:p>
        </p:txBody>
      </p:sp>
    </p:spTree>
    <p:extLst>
      <p:ext uri="{BB962C8B-B14F-4D97-AF65-F5344CB8AC3E}">
        <p14:creationId xmlns:p14="http://schemas.microsoft.com/office/powerpoint/2010/main" val="3131217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14</a:t>
            </a:fld>
            <a:endParaRPr lang="sk-SK"/>
          </a:p>
        </p:txBody>
      </p:sp>
    </p:spTree>
    <p:extLst>
      <p:ext uri="{BB962C8B-B14F-4D97-AF65-F5344CB8AC3E}">
        <p14:creationId xmlns:p14="http://schemas.microsoft.com/office/powerpoint/2010/main" val="2882656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15</a:t>
            </a:fld>
            <a:endParaRPr lang="sk-SK"/>
          </a:p>
        </p:txBody>
      </p:sp>
    </p:spTree>
    <p:extLst>
      <p:ext uri="{BB962C8B-B14F-4D97-AF65-F5344CB8AC3E}">
        <p14:creationId xmlns:p14="http://schemas.microsoft.com/office/powerpoint/2010/main" val="3963051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16</a:t>
            </a:fld>
            <a:endParaRPr lang="sk-SK"/>
          </a:p>
        </p:txBody>
      </p:sp>
    </p:spTree>
    <p:extLst>
      <p:ext uri="{BB962C8B-B14F-4D97-AF65-F5344CB8AC3E}">
        <p14:creationId xmlns:p14="http://schemas.microsoft.com/office/powerpoint/2010/main" val="3469307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17</a:t>
            </a:fld>
            <a:endParaRPr lang="sk-SK"/>
          </a:p>
        </p:txBody>
      </p:sp>
    </p:spTree>
    <p:extLst>
      <p:ext uri="{BB962C8B-B14F-4D97-AF65-F5344CB8AC3E}">
        <p14:creationId xmlns:p14="http://schemas.microsoft.com/office/powerpoint/2010/main" val="2587159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18</a:t>
            </a:fld>
            <a:endParaRPr lang="sk-SK"/>
          </a:p>
        </p:txBody>
      </p:sp>
    </p:spTree>
    <p:extLst>
      <p:ext uri="{BB962C8B-B14F-4D97-AF65-F5344CB8AC3E}">
        <p14:creationId xmlns:p14="http://schemas.microsoft.com/office/powerpoint/2010/main" val="3456354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19</a:t>
            </a:fld>
            <a:endParaRPr lang="sk-SK"/>
          </a:p>
        </p:txBody>
      </p:sp>
    </p:spTree>
    <p:extLst>
      <p:ext uri="{BB962C8B-B14F-4D97-AF65-F5344CB8AC3E}">
        <p14:creationId xmlns:p14="http://schemas.microsoft.com/office/powerpoint/2010/main" val="2444238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2</a:t>
            </a:fld>
            <a:endParaRPr lang="sk-SK"/>
          </a:p>
        </p:txBody>
      </p:sp>
    </p:spTree>
    <p:extLst>
      <p:ext uri="{BB962C8B-B14F-4D97-AF65-F5344CB8AC3E}">
        <p14:creationId xmlns:p14="http://schemas.microsoft.com/office/powerpoint/2010/main" val="3465168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20</a:t>
            </a:fld>
            <a:endParaRPr lang="sk-SK"/>
          </a:p>
        </p:txBody>
      </p:sp>
    </p:spTree>
    <p:extLst>
      <p:ext uri="{BB962C8B-B14F-4D97-AF65-F5344CB8AC3E}">
        <p14:creationId xmlns:p14="http://schemas.microsoft.com/office/powerpoint/2010/main" val="2796049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21</a:t>
            </a:fld>
            <a:endParaRPr lang="sk-SK"/>
          </a:p>
        </p:txBody>
      </p:sp>
    </p:spTree>
    <p:extLst>
      <p:ext uri="{BB962C8B-B14F-4D97-AF65-F5344CB8AC3E}">
        <p14:creationId xmlns:p14="http://schemas.microsoft.com/office/powerpoint/2010/main" val="4222948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22</a:t>
            </a:fld>
            <a:endParaRPr lang="sk-SK"/>
          </a:p>
        </p:txBody>
      </p:sp>
    </p:spTree>
    <p:extLst>
      <p:ext uri="{BB962C8B-B14F-4D97-AF65-F5344CB8AC3E}">
        <p14:creationId xmlns:p14="http://schemas.microsoft.com/office/powerpoint/2010/main" val="682449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23</a:t>
            </a:fld>
            <a:endParaRPr lang="sk-SK"/>
          </a:p>
        </p:txBody>
      </p:sp>
    </p:spTree>
    <p:extLst>
      <p:ext uri="{BB962C8B-B14F-4D97-AF65-F5344CB8AC3E}">
        <p14:creationId xmlns:p14="http://schemas.microsoft.com/office/powerpoint/2010/main" val="1429535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24</a:t>
            </a:fld>
            <a:endParaRPr lang="sk-SK"/>
          </a:p>
        </p:txBody>
      </p:sp>
    </p:spTree>
    <p:extLst>
      <p:ext uri="{BB962C8B-B14F-4D97-AF65-F5344CB8AC3E}">
        <p14:creationId xmlns:p14="http://schemas.microsoft.com/office/powerpoint/2010/main" val="2143169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25</a:t>
            </a:fld>
            <a:endParaRPr lang="sk-SK"/>
          </a:p>
        </p:txBody>
      </p:sp>
    </p:spTree>
    <p:extLst>
      <p:ext uri="{BB962C8B-B14F-4D97-AF65-F5344CB8AC3E}">
        <p14:creationId xmlns:p14="http://schemas.microsoft.com/office/powerpoint/2010/main" val="988681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26</a:t>
            </a:fld>
            <a:endParaRPr lang="sk-SK"/>
          </a:p>
        </p:txBody>
      </p:sp>
    </p:spTree>
    <p:extLst>
      <p:ext uri="{BB962C8B-B14F-4D97-AF65-F5344CB8AC3E}">
        <p14:creationId xmlns:p14="http://schemas.microsoft.com/office/powerpoint/2010/main" val="1741863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27</a:t>
            </a:fld>
            <a:endParaRPr lang="sk-SK"/>
          </a:p>
        </p:txBody>
      </p:sp>
    </p:spTree>
    <p:extLst>
      <p:ext uri="{BB962C8B-B14F-4D97-AF65-F5344CB8AC3E}">
        <p14:creationId xmlns:p14="http://schemas.microsoft.com/office/powerpoint/2010/main" val="2354056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28</a:t>
            </a:fld>
            <a:endParaRPr lang="sk-SK"/>
          </a:p>
        </p:txBody>
      </p:sp>
    </p:spTree>
    <p:extLst>
      <p:ext uri="{BB962C8B-B14F-4D97-AF65-F5344CB8AC3E}">
        <p14:creationId xmlns:p14="http://schemas.microsoft.com/office/powerpoint/2010/main" val="1370903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29</a:t>
            </a:fld>
            <a:endParaRPr lang="sk-SK"/>
          </a:p>
        </p:txBody>
      </p:sp>
    </p:spTree>
    <p:extLst>
      <p:ext uri="{BB962C8B-B14F-4D97-AF65-F5344CB8AC3E}">
        <p14:creationId xmlns:p14="http://schemas.microsoft.com/office/powerpoint/2010/main" val="151615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3</a:t>
            </a:fld>
            <a:endParaRPr lang="sk-SK"/>
          </a:p>
        </p:txBody>
      </p:sp>
    </p:spTree>
    <p:extLst>
      <p:ext uri="{BB962C8B-B14F-4D97-AF65-F5344CB8AC3E}">
        <p14:creationId xmlns:p14="http://schemas.microsoft.com/office/powerpoint/2010/main" val="260401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30</a:t>
            </a:fld>
            <a:endParaRPr lang="sk-SK"/>
          </a:p>
        </p:txBody>
      </p:sp>
    </p:spTree>
    <p:extLst>
      <p:ext uri="{BB962C8B-B14F-4D97-AF65-F5344CB8AC3E}">
        <p14:creationId xmlns:p14="http://schemas.microsoft.com/office/powerpoint/2010/main" val="1843970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31</a:t>
            </a:fld>
            <a:endParaRPr lang="sk-SK"/>
          </a:p>
        </p:txBody>
      </p:sp>
    </p:spTree>
    <p:extLst>
      <p:ext uri="{BB962C8B-B14F-4D97-AF65-F5344CB8AC3E}">
        <p14:creationId xmlns:p14="http://schemas.microsoft.com/office/powerpoint/2010/main" val="2825945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32</a:t>
            </a:fld>
            <a:endParaRPr lang="sk-SK"/>
          </a:p>
        </p:txBody>
      </p:sp>
    </p:spTree>
    <p:extLst>
      <p:ext uri="{BB962C8B-B14F-4D97-AF65-F5344CB8AC3E}">
        <p14:creationId xmlns:p14="http://schemas.microsoft.com/office/powerpoint/2010/main" val="3538157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33</a:t>
            </a:fld>
            <a:endParaRPr lang="sk-SK"/>
          </a:p>
        </p:txBody>
      </p:sp>
    </p:spTree>
    <p:extLst>
      <p:ext uri="{BB962C8B-B14F-4D97-AF65-F5344CB8AC3E}">
        <p14:creationId xmlns:p14="http://schemas.microsoft.com/office/powerpoint/2010/main" val="1551244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34</a:t>
            </a:fld>
            <a:endParaRPr lang="sk-SK"/>
          </a:p>
        </p:txBody>
      </p:sp>
    </p:spTree>
    <p:extLst>
      <p:ext uri="{BB962C8B-B14F-4D97-AF65-F5344CB8AC3E}">
        <p14:creationId xmlns:p14="http://schemas.microsoft.com/office/powerpoint/2010/main" val="2449868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35</a:t>
            </a:fld>
            <a:endParaRPr lang="sk-SK"/>
          </a:p>
        </p:txBody>
      </p:sp>
    </p:spTree>
    <p:extLst>
      <p:ext uri="{BB962C8B-B14F-4D97-AF65-F5344CB8AC3E}">
        <p14:creationId xmlns:p14="http://schemas.microsoft.com/office/powerpoint/2010/main" val="1950481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36</a:t>
            </a:fld>
            <a:endParaRPr lang="sk-SK"/>
          </a:p>
        </p:txBody>
      </p:sp>
    </p:spTree>
    <p:extLst>
      <p:ext uri="{BB962C8B-B14F-4D97-AF65-F5344CB8AC3E}">
        <p14:creationId xmlns:p14="http://schemas.microsoft.com/office/powerpoint/2010/main" val="11097954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37</a:t>
            </a:fld>
            <a:endParaRPr lang="sk-SK"/>
          </a:p>
        </p:txBody>
      </p:sp>
    </p:spTree>
    <p:extLst>
      <p:ext uri="{BB962C8B-B14F-4D97-AF65-F5344CB8AC3E}">
        <p14:creationId xmlns:p14="http://schemas.microsoft.com/office/powerpoint/2010/main" val="1630755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38</a:t>
            </a:fld>
            <a:endParaRPr lang="sk-SK"/>
          </a:p>
        </p:txBody>
      </p:sp>
    </p:spTree>
    <p:extLst>
      <p:ext uri="{BB962C8B-B14F-4D97-AF65-F5344CB8AC3E}">
        <p14:creationId xmlns:p14="http://schemas.microsoft.com/office/powerpoint/2010/main" val="1896092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39</a:t>
            </a:fld>
            <a:endParaRPr lang="sk-SK"/>
          </a:p>
        </p:txBody>
      </p:sp>
    </p:spTree>
    <p:extLst>
      <p:ext uri="{BB962C8B-B14F-4D97-AF65-F5344CB8AC3E}">
        <p14:creationId xmlns:p14="http://schemas.microsoft.com/office/powerpoint/2010/main" val="119065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4</a:t>
            </a:fld>
            <a:endParaRPr lang="sk-SK"/>
          </a:p>
        </p:txBody>
      </p:sp>
    </p:spTree>
    <p:extLst>
      <p:ext uri="{BB962C8B-B14F-4D97-AF65-F5344CB8AC3E}">
        <p14:creationId xmlns:p14="http://schemas.microsoft.com/office/powerpoint/2010/main" val="2917141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40</a:t>
            </a:fld>
            <a:endParaRPr lang="sk-SK"/>
          </a:p>
        </p:txBody>
      </p:sp>
    </p:spTree>
    <p:extLst>
      <p:ext uri="{BB962C8B-B14F-4D97-AF65-F5344CB8AC3E}">
        <p14:creationId xmlns:p14="http://schemas.microsoft.com/office/powerpoint/2010/main" val="2091147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41</a:t>
            </a:fld>
            <a:endParaRPr lang="sk-SK"/>
          </a:p>
        </p:txBody>
      </p:sp>
    </p:spTree>
    <p:extLst>
      <p:ext uri="{BB962C8B-B14F-4D97-AF65-F5344CB8AC3E}">
        <p14:creationId xmlns:p14="http://schemas.microsoft.com/office/powerpoint/2010/main" val="1535650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42</a:t>
            </a:fld>
            <a:endParaRPr lang="sk-SK"/>
          </a:p>
        </p:txBody>
      </p:sp>
    </p:spTree>
    <p:extLst>
      <p:ext uri="{BB962C8B-B14F-4D97-AF65-F5344CB8AC3E}">
        <p14:creationId xmlns:p14="http://schemas.microsoft.com/office/powerpoint/2010/main" val="18187148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43</a:t>
            </a:fld>
            <a:endParaRPr lang="sk-SK"/>
          </a:p>
        </p:txBody>
      </p:sp>
    </p:spTree>
    <p:extLst>
      <p:ext uri="{BB962C8B-B14F-4D97-AF65-F5344CB8AC3E}">
        <p14:creationId xmlns:p14="http://schemas.microsoft.com/office/powerpoint/2010/main" val="37004670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44</a:t>
            </a:fld>
            <a:endParaRPr lang="sk-SK"/>
          </a:p>
        </p:txBody>
      </p:sp>
    </p:spTree>
    <p:extLst>
      <p:ext uri="{BB962C8B-B14F-4D97-AF65-F5344CB8AC3E}">
        <p14:creationId xmlns:p14="http://schemas.microsoft.com/office/powerpoint/2010/main" val="2275151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45</a:t>
            </a:fld>
            <a:endParaRPr lang="sk-SK"/>
          </a:p>
        </p:txBody>
      </p:sp>
    </p:spTree>
    <p:extLst>
      <p:ext uri="{BB962C8B-B14F-4D97-AF65-F5344CB8AC3E}">
        <p14:creationId xmlns:p14="http://schemas.microsoft.com/office/powerpoint/2010/main" val="2745799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46</a:t>
            </a:fld>
            <a:endParaRPr lang="sk-SK"/>
          </a:p>
        </p:txBody>
      </p:sp>
    </p:spTree>
    <p:extLst>
      <p:ext uri="{BB962C8B-B14F-4D97-AF65-F5344CB8AC3E}">
        <p14:creationId xmlns:p14="http://schemas.microsoft.com/office/powerpoint/2010/main" val="32307152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47</a:t>
            </a:fld>
            <a:endParaRPr lang="sk-SK"/>
          </a:p>
        </p:txBody>
      </p:sp>
    </p:spTree>
    <p:extLst>
      <p:ext uri="{BB962C8B-B14F-4D97-AF65-F5344CB8AC3E}">
        <p14:creationId xmlns:p14="http://schemas.microsoft.com/office/powerpoint/2010/main" val="10033792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48</a:t>
            </a:fld>
            <a:endParaRPr lang="sk-SK"/>
          </a:p>
        </p:txBody>
      </p:sp>
    </p:spTree>
    <p:extLst>
      <p:ext uri="{BB962C8B-B14F-4D97-AF65-F5344CB8AC3E}">
        <p14:creationId xmlns:p14="http://schemas.microsoft.com/office/powerpoint/2010/main" val="26175611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49</a:t>
            </a:fld>
            <a:endParaRPr lang="sk-SK"/>
          </a:p>
        </p:txBody>
      </p:sp>
    </p:spTree>
    <p:extLst>
      <p:ext uri="{BB962C8B-B14F-4D97-AF65-F5344CB8AC3E}">
        <p14:creationId xmlns:p14="http://schemas.microsoft.com/office/powerpoint/2010/main" val="1896259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5</a:t>
            </a:fld>
            <a:endParaRPr lang="sk-SK"/>
          </a:p>
        </p:txBody>
      </p:sp>
    </p:spTree>
    <p:extLst>
      <p:ext uri="{BB962C8B-B14F-4D97-AF65-F5344CB8AC3E}">
        <p14:creationId xmlns:p14="http://schemas.microsoft.com/office/powerpoint/2010/main" val="25507309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50</a:t>
            </a:fld>
            <a:endParaRPr lang="sk-SK"/>
          </a:p>
        </p:txBody>
      </p:sp>
    </p:spTree>
    <p:extLst>
      <p:ext uri="{BB962C8B-B14F-4D97-AF65-F5344CB8AC3E}">
        <p14:creationId xmlns:p14="http://schemas.microsoft.com/office/powerpoint/2010/main" val="2601781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51</a:t>
            </a:fld>
            <a:endParaRPr lang="sk-SK"/>
          </a:p>
        </p:txBody>
      </p:sp>
    </p:spTree>
    <p:extLst>
      <p:ext uri="{BB962C8B-B14F-4D97-AF65-F5344CB8AC3E}">
        <p14:creationId xmlns:p14="http://schemas.microsoft.com/office/powerpoint/2010/main" val="9244169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52</a:t>
            </a:fld>
            <a:endParaRPr lang="sk-SK"/>
          </a:p>
        </p:txBody>
      </p:sp>
    </p:spTree>
    <p:extLst>
      <p:ext uri="{BB962C8B-B14F-4D97-AF65-F5344CB8AC3E}">
        <p14:creationId xmlns:p14="http://schemas.microsoft.com/office/powerpoint/2010/main" val="20915833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53</a:t>
            </a:fld>
            <a:endParaRPr lang="sk-SK"/>
          </a:p>
        </p:txBody>
      </p:sp>
    </p:spTree>
    <p:extLst>
      <p:ext uri="{BB962C8B-B14F-4D97-AF65-F5344CB8AC3E}">
        <p14:creationId xmlns:p14="http://schemas.microsoft.com/office/powerpoint/2010/main" val="24758378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54</a:t>
            </a:fld>
            <a:endParaRPr lang="sk-SK"/>
          </a:p>
        </p:txBody>
      </p:sp>
    </p:spTree>
    <p:extLst>
      <p:ext uri="{BB962C8B-B14F-4D97-AF65-F5344CB8AC3E}">
        <p14:creationId xmlns:p14="http://schemas.microsoft.com/office/powerpoint/2010/main" val="4397642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55</a:t>
            </a:fld>
            <a:endParaRPr lang="sk-SK"/>
          </a:p>
        </p:txBody>
      </p:sp>
    </p:spTree>
    <p:extLst>
      <p:ext uri="{BB962C8B-B14F-4D97-AF65-F5344CB8AC3E}">
        <p14:creationId xmlns:p14="http://schemas.microsoft.com/office/powerpoint/2010/main" val="36320626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56</a:t>
            </a:fld>
            <a:endParaRPr lang="sk-SK"/>
          </a:p>
        </p:txBody>
      </p:sp>
    </p:spTree>
    <p:extLst>
      <p:ext uri="{BB962C8B-B14F-4D97-AF65-F5344CB8AC3E}">
        <p14:creationId xmlns:p14="http://schemas.microsoft.com/office/powerpoint/2010/main" val="31734737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57</a:t>
            </a:fld>
            <a:endParaRPr lang="sk-SK"/>
          </a:p>
        </p:txBody>
      </p:sp>
    </p:spTree>
    <p:extLst>
      <p:ext uri="{BB962C8B-B14F-4D97-AF65-F5344CB8AC3E}">
        <p14:creationId xmlns:p14="http://schemas.microsoft.com/office/powerpoint/2010/main" val="722881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58</a:t>
            </a:fld>
            <a:endParaRPr lang="sk-SK"/>
          </a:p>
        </p:txBody>
      </p:sp>
    </p:spTree>
    <p:extLst>
      <p:ext uri="{BB962C8B-B14F-4D97-AF65-F5344CB8AC3E}">
        <p14:creationId xmlns:p14="http://schemas.microsoft.com/office/powerpoint/2010/main" val="28504760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59</a:t>
            </a:fld>
            <a:endParaRPr lang="sk-SK"/>
          </a:p>
        </p:txBody>
      </p:sp>
    </p:spTree>
    <p:extLst>
      <p:ext uri="{BB962C8B-B14F-4D97-AF65-F5344CB8AC3E}">
        <p14:creationId xmlns:p14="http://schemas.microsoft.com/office/powerpoint/2010/main" val="2488955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6</a:t>
            </a:fld>
            <a:endParaRPr lang="sk-SK"/>
          </a:p>
        </p:txBody>
      </p:sp>
    </p:spTree>
    <p:extLst>
      <p:ext uri="{BB962C8B-B14F-4D97-AF65-F5344CB8AC3E}">
        <p14:creationId xmlns:p14="http://schemas.microsoft.com/office/powerpoint/2010/main" val="16931839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60</a:t>
            </a:fld>
            <a:endParaRPr lang="sk-SK"/>
          </a:p>
        </p:txBody>
      </p:sp>
    </p:spTree>
    <p:extLst>
      <p:ext uri="{BB962C8B-B14F-4D97-AF65-F5344CB8AC3E}">
        <p14:creationId xmlns:p14="http://schemas.microsoft.com/office/powerpoint/2010/main" val="36075924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61</a:t>
            </a:fld>
            <a:endParaRPr lang="sk-SK"/>
          </a:p>
        </p:txBody>
      </p:sp>
    </p:spTree>
    <p:extLst>
      <p:ext uri="{BB962C8B-B14F-4D97-AF65-F5344CB8AC3E}">
        <p14:creationId xmlns:p14="http://schemas.microsoft.com/office/powerpoint/2010/main" val="9992798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62</a:t>
            </a:fld>
            <a:endParaRPr lang="sk-SK"/>
          </a:p>
        </p:txBody>
      </p:sp>
    </p:spTree>
    <p:extLst>
      <p:ext uri="{BB962C8B-B14F-4D97-AF65-F5344CB8AC3E}">
        <p14:creationId xmlns:p14="http://schemas.microsoft.com/office/powerpoint/2010/main" val="248410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63</a:t>
            </a:fld>
            <a:endParaRPr lang="sk-SK"/>
          </a:p>
        </p:txBody>
      </p:sp>
    </p:spTree>
    <p:extLst>
      <p:ext uri="{BB962C8B-B14F-4D97-AF65-F5344CB8AC3E}">
        <p14:creationId xmlns:p14="http://schemas.microsoft.com/office/powerpoint/2010/main" val="13192811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64</a:t>
            </a:fld>
            <a:endParaRPr lang="sk-SK"/>
          </a:p>
        </p:txBody>
      </p:sp>
    </p:spTree>
    <p:extLst>
      <p:ext uri="{BB962C8B-B14F-4D97-AF65-F5344CB8AC3E}">
        <p14:creationId xmlns:p14="http://schemas.microsoft.com/office/powerpoint/2010/main" val="34098330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65</a:t>
            </a:fld>
            <a:endParaRPr lang="sk-SK"/>
          </a:p>
        </p:txBody>
      </p:sp>
    </p:spTree>
    <p:extLst>
      <p:ext uri="{BB962C8B-B14F-4D97-AF65-F5344CB8AC3E}">
        <p14:creationId xmlns:p14="http://schemas.microsoft.com/office/powerpoint/2010/main" val="1508443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7</a:t>
            </a:fld>
            <a:endParaRPr lang="sk-SK"/>
          </a:p>
        </p:txBody>
      </p:sp>
    </p:spTree>
    <p:extLst>
      <p:ext uri="{BB962C8B-B14F-4D97-AF65-F5344CB8AC3E}">
        <p14:creationId xmlns:p14="http://schemas.microsoft.com/office/powerpoint/2010/main" val="167059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8</a:t>
            </a:fld>
            <a:endParaRPr lang="sk-SK"/>
          </a:p>
        </p:txBody>
      </p:sp>
    </p:spTree>
    <p:extLst>
      <p:ext uri="{BB962C8B-B14F-4D97-AF65-F5344CB8AC3E}">
        <p14:creationId xmlns:p14="http://schemas.microsoft.com/office/powerpoint/2010/main" val="4186807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a:p>
        </p:txBody>
      </p:sp>
      <p:sp>
        <p:nvSpPr>
          <p:cNvPr id="4" name="Zástupný symbol pro číslo snímku 3"/>
          <p:cNvSpPr>
            <a:spLocks noGrp="1"/>
          </p:cNvSpPr>
          <p:nvPr>
            <p:ph type="sldNum" sz="quarter" idx="10"/>
          </p:nvPr>
        </p:nvSpPr>
        <p:spPr/>
        <p:txBody>
          <a:bodyPr/>
          <a:lstStyle/>
          <a:p>
            <a:fld id="{FEEB5A68-9528-4F2F-8B02-DD25E155D6F0}" type="slidenum">
              <a:rPr lang="sk-SK" smtClean="0"/>
              <a:pPr/>
              <a:t>9</a:t>
            </a:fld>
            <a:endParaRPr lang="sk-SK"/>
          </a:p>
        </p:txBody>
      </p:sp>
    </p:spTree>
    <p:extLst>
      <p:ext uri="{BB962C8B-B14F-4D97-AF65-F5344CB8AC3E}">
        <p14:creationId xmlns:p14="http://schemas.microsoft.com/office/powerpoint/2010/main" val="3576144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sk-SK"/>
          </a:p>
        </p:txBody>
      </p:sp>
      <p:sp>
        <p:nvSpPr>
          <p:cNvPr id="4" name="Zástupný symbol pro datum 3"/>
          <p:cNvSpPr>
            <a:spLocks noGrp="1"/>
          </p:cNvSpPr>
          <p:nvPr>
            <p:ph type="dt" sz="half" idx="10"/>
          </p:nvPr>
        </p:nvSpPr>
        <p:spPr/>
        <p:txBody>
          <a:bodyPr/>
          <a:lstStyle/>
          <a:p>
            <a:fld id="{C0853A93-6346-46C5-8AEA-8677A853844E}" type="datetimeFigureOut">
              <a:rPr lang="sk-SK" smtClean="0"/>
              <a:pPr/>
              <a:t>17. 3. 2019</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F0AB1F24-97E3-4141-8971-30409F654526}" type="slidenum">
              <a:rPr lang="sk-SK" smtClean="0"/>
              <a:pPr/>
              <a:t>‹#›</a:t>
            </a:fld>
            <a:endParaRPr lang="sk-SK"/>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sk-SK"/>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datum 3"/>
          <p:cNvSpPr>
            <a:spLocks noGrp="1"/>
          </p:cNvSpPr>
          <p:nvPr>
            <p:ph type="dt" sz="half" idx="10"/>
          </p:nvPr>
        </p:nvSpPr>
        <p:spPr/>
        <p:txBody>
          <a:bodyPr/>
          <a:lstStyle/>
          <a:p>
            <a:fld id="{C0853A93-6346-46C5-8AEA-8677A853844E}" type="datetimeFigureOut">
              <a:rPr lang="sk-SK" smtClean="0"/>
              <a:pPr/>
              <a:t>17. 3. 2019</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F0AB1F24-97E3-4141-8971-30409F654526}" type="slidenum">
              <a:rPr lang="sk-SK" smtClean="0"/>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sk-SK"/>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datum 3"/>
          <p:cNvSpPr>
            <a:spLocks noGrp="1"/>
          </p:cNvSpPr>
          <p:nvPr>
            <p:ph type="dt" sz="half" idx="10"/>
          </p:nvPr>
        </p:nvSpPr>
        <p:spPr/>
        <p:txBody>
          <a:bodyPr/>
          <a:lstStyle/>
          <a:p>
            <a:fld id="{C0853A93-6346-46C5-8AEA-8677A853844E}" type="datetimeFigureOut">
              <a:rPr lang="sk-SK" smtClean="0"/>
              <a:pPr/>
              <a:t>17. 3. 2019</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F0AB1F24-97E3-4141-8971-30409F654526}" type="slidenum">
              <a:rPr lang="sk-SK" smtClean="0"/>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sk-SK"/>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datum 3"/>
          <p:cNvSpPr>
            <a:spLocks noGrp="1"/>
          </p:cNvSpPr>
          <p:nvPr>
            <p:ph type="dt" sz="half" idx="10"/>
          </p:nvPr>
        </p:nvSpPr>
        <p:spPr/>
        <p:txBody>
          <a:bodyPr/>
          <a:lstStyle/>
          <a:p>
            <a:fld id="{C0853A93-6346-46C5-8AEA-8677A853844E}" type="datetimeFigureOut">
              <a:rPr lang="sk-SK" smtClean="0"/>
              <a:pPr/>
              <a:t>17. 3. 2019</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F0AB1F24-97E3-4141-8971-30409F654526}" type="slidenum">
              <a:rPr lang="sk-SK" smtClean="0"/>
              <a:pPr/>
              <a:t>‹#›</a:t>
            </a:fld>
            <a:endParaRPr lang="sk-SK"/>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sk-SK"/>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C0853A93-6346-46C5-8AEA-8677A853844E}" type="datetimeFigureOut">
              <a:rPr lang="sk-SK" smtClean="0"/>
              <a:pPr/>
              <a:t>17. 3. 2019</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F0AB1F24-97E3-4141-8971-30409F654526}" type="slidenum">
              <a:rPr lang="sk-SK" smtClean="0"/>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sk-SK"/>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5" name="Zástupný symbol pro datum 4"/>
          <p:cNvSpPr>
            <a:spLocks noGrp="1"/>
          </p:cNvSpPr>
          <p:nvPr>
            <p:ph type="dt" sz="half" idx="10"/>
          </p:nvPr>
        </p:nvSpPr>
        <p:spPr/>
        <p:txBody>
          <a:bodyPr/>
          <a:lstStyle/>
          <a:p>
            <a:fld id="{C0853A93-6346-46C5-8AEA-8677A853844E}" type="datetimeFigureOut">
              <a:rPr lang="sk-SK" smtClean="0"/>
              <a:pPr/>
              <a:t>17. 3. 2019</a:t>
            </a:fld>
            <a:endParaRPr lang="sk-SK"/>
          </a:p>
        </p:txBody>
      </p:sp>
      <p:sp>
        <p:nvSpPr>
          <p:cNvPr id="6" name="Zástupný symbol pro zápatí 5"/>
          <p:cNvSpPr>
            <a:spLocks noGrp="1"/>
          </p:cNvSpPr>
          <p:nvPr>
            <p:ph type="ftr" sz="quarter" idx="11"/>
          </p:nvPr>
        </p:nvSpPr>
        <p:spPr/>
        <p:txBody>
          <a:bodyPr/>
          <a:lstStyle/>
          <a:p>
            <a:endParaRPr lang="sk-SK"/>
          </a:p>
        </p:txBody>
      </p:sp>
      <p:sp>
        <p:nvSpPr>
          <p:cNvPr id="7" name="Zástupný symbol pro číslo snímku 6"/>
          <p:cNvSpPr>
            <a:spLocks noGrp="1"/>
          </p:cNvSpPr>
          <p:nvPr>
            <p:ph type="sldNum" sz="quarter" idx="12"/>
          </p:nvPr>
        </p:nvSpPr>
        <p:spPr/>
        <p:txBody>
          <a:bodyPr/>
          <a:lstStyle/>
          <a:p>
            <a:fld id="{F0AB1F24-97E3-4141-8971-30409F654526}" type="slidenum">
              <a:rPr lang="sk-SK" smtClean="0"/>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sk-SK"/>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7" name="Zástupný symbol pro datum 6"/>
          <p:cNvSpPr>
            <a:spLocks noGrp="1"/>
          </p:cNvSpPr>
          <p:nvPr>
            <p:ph type="dt" sz="half" idx="10"/>
          </p:nvPr>
        </p:nvSpPr>
        <p:spPr/>
        <p:txBody>
          <a:bodyPr/>
          <a:lstStyle/>
          <a:p>
            <a:fld id="{C0853A93-6346-46C5-8AEA-8677A853844E}" type="datetimeFigureOut">
              <a:rPr lang="sk-SK" smtClean="0"/>
              <a:pPr/>
              <a:t>17. 3. 2019</a:t>
            </a:fld>
            <a:endParaRPr lang="sk-SK"/>
          </a:p>
        </p:txBody>
      </p:sp>
      <p:sp>
        <p:nvSpPr>
          <p:cNvPr id="8" name="Zástupný symbol pro zápatí 7"/>
          <p:cNvSpPr>
            <a:spLocks noGrp="1"/>
          </p:cNvSpPr>
          <p:nvPr>
            <p:ph type="ftr" sz="quarter" idx="11"/>
          </p:nvPr>
        </p:nvSpPr>
        <p:spPr/>
        <p:txBody>
          <a:bodyPr/>
          <a:lstStyle/>
          <a:p>
            <a:endParaRPr lang="sk-SK"/>
          </a:p>
        </p:txBody>
      </p:sp>
      <p:sp>
        <p:nvSpPr>
          <p:cNvPr id="9" name="Zástupný symbol pro číslo snímku 8"/>
          <p:cNvSpPr>
            <a:spLocks noGrp="1"/>
          </p:cNvSpPr>
          <p:nvPr>
            <p:ph type="sldNum" sz="quarter" idx="12"/>
          </p:nvPr>
        </p:nvSpPr>
        <p:spPr/>
        <p:txBody>
          <a:bodyPr/>
          <a:lstStyle/>
          <a:p>
            <a:fld id="{F0AB1F24-97E3-4141-8971-30409F654526}" type="slidenum">
              <a:rPr lang="sk-SK" smtClean="0"/>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sk-SK"/>
          </a:p>
        </p:txBody>
      </p:sp>
      <p:sp>
        <p:nvSpPr>
          <p:cNvPr id="3" name="Zástupný symbol pro datum 2"/>
          <p:cNvSpPr>
            <a:spLocks noGrp="1"/>
          </p:cNvSpPr>
          <p:nvPr>
            <p:ph type="dt" sz="half" idx="10"/>
          </p:nvPr>
        </p:nvSpPr>
        <p:spPr/>
        <p:txBody>
          <a:bodyPr/>
          <a:lstStyle/>
          <a:p>
            <a:fld id="{C0853A93-6346-46C5-8AEA-8677A853844E}" type="datetimeFigureOut">
              <a:rPr lang="sk-SK" smtClean="0"/>
              <a:pPr/>
              <a:t>17. 3. 2019</a:t>
            </a:fld>
            <a:endParaRPr lang="sk-SK"/>
          </a:p>
        </p:txBody>
      </p:sp>
      <p:sp>
        <p:nvSpPr>
          <p:cNvPr id="4" name="Zástupný symbol pro zápatí 3"/>
          <p:cNvSpPr>
            <a:spLocks noGrp="1"/>
          </p:cNvSpPr>
          <p:nvPr>
            <p:ph type="ftr" sz="quarter" idx="11"/>
          </p:nvPr>
        </p:nvSpPr>
        <p:spPr/>
        <p:txBody>
          <a:bodyPr/>
          <a:lstStyle/>
          <a:p>
            <a:endParaRPr lang="sk-SK"/>
          </a:p>
        </p:txBody>
      </p:sp>
      <p:sp>
        <p:nvSpPr>
          <p:cNvPr id="5" name="Zástupný symbol pro číslo snímku 4"/>
          <p:cNvSpPr>
            <a:spLocks noGrp="1"/>
          </p:cNvSpPr>
          <p:nvPr>
            <p:ph type="sldNum" sz="quarter" idx="12"/>
          </p:nvPr>
        </p:nvSpPr>
        <p:spPr/>
        <p:txBody>
          <a:bodyPr/>
          <a:lstStyle/>
          <a:p>
            <a:fld id="{F0AB1F24-97E3-4141-8971-30409F654526}" type="slidenum">
              <a:rPr lang="sk-SK" smtClean="0"/>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0853A93-6346-46C5-8AEA-8677A853844E}" type="datetimeFigureOut">
              <a:rPr lang="sk-SK" smtClean="0"/>
              <a:pPr/>
              <a:t>17. 3. 2019</a:t>
            </a:fld>
            <a:endParaRPr lang="sk-SK"/>
          </a:p>
        </p:txBody>
      </p:sp>
      <p:sp>
        <p:nvSpPr>
          <p:cNvPr id="3" name="Zástupný symbol pro zápatí 2"/>
          <p:cNvSpPr>
            <a:spLocks noGrp="1"/>
          </p:cNvSpPr>
          <p:nvPr>
            <p:ph type="ftr" sz="quarter" idx="11"/>
          </p:nvPr>
        </p:nvSpPr>
        <p:spPr/>
        <p:txBody>
          <a:bodyPr/>
          <a:lstStyle/>
          <a:p>
            <a:endParaRPr lang="sk-SK"/>
          </a:p>
        </p:txBody>
      </p:sp>
      <p:sp>
        <p:nvSpPr>
          <p:cNvPr id="4" name="Zástupný symbol pro číslo snímku 3"/>
          <p:cNvSpPr>
            <a:spLocks noGrp="1"/>
          </p:cNvSpPr>
          <p:nvPr>
            <p:ph type="sldNum" sz="quarter" idx="12"/>
          </p:nvPr>
        </p:nvSpPr>
        <p:spPr/>
        <p:txBody>
          <a:bodyPr/>
          <a:lstStyle/>
          <a:p>
            <a:fld id="{F0AB1F24-97E3-4141-8971-30409F654526}" type="slidenum">
              <a:rPr lang="sk-SK" smtClean="0"/>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sk-SK"/>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C0853A93-6346-46C5-8AEA-8677A853844E}" type="datetimeFigureOut">
              <a:rPr lang="sk-SK" smtClean="0"/>
              <a:pPr/>
              <a:t>17. 3. 2019</a:t>
            </a:fld>
            <a:endParaRPr lang="sk-SK"/>
          </a:p>
        </p:txBody>
      </p:sp>
      <p:sp>
        <p:nvSpPr>
          <p:cNvPr id="6" name="Zástupný symbol pro zápatí 5"/>
          <p:cNvSpPr>
            <a:spLocks noGrp="1"/>
          </p:cNvSpPr>
          <p:nvPr>
            <p:ph type="ftr" sz="quarter" idx="11"/>
          </p:nvPr>
        </p:nvSpPr>
        <p:spPr/>
        <p:txBody>
          <a:bodyPr/>
          <a:lstStyle/>
          <a:p>
            <a:endParaRPr lang="sk-SK"/>
          </a:p>
        </p:txBody>
      </p:sp>
      <p:sp>
        <p:nvSpPr>
          <p:cNvPr id="7" name="Zástupný symbol pro číslo snímku 6"/>
          <p:cNvSpPr>
            <a:spLocks noGrp="1"/>
          </p:cNvSpPr>
          <p:nvPr>
            <p:ph type="sldNum" sz="quarter" idx="12"/>
          </p:nvPr>
        </p:nvSpPr>
        <p:spPr/>
        <p:txBody>
          <a:bodyPr/>
          <a:lstStyle/>
          <a:p>
            <a:fld id="{F0AB1F24-97E3-4141-8971-30409F654526}" type="slidenum">
              <a:rPr lang="sk-SK" smtClean="0"/>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sk-SK"/>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C0853A93-6346-46C5-8AEA-8677A853844E}" type="datetimeFigureOut">
              <a:rPr lang="sk-SK" smtClean="0"/>
              <a:pPr/>
              <a:t>17. 3. 2019</a:t>
            </a:fld>
            <a:endParaRPr lang="sk-SK"/>
          </a:p>
        </p:txBody>
      </p:sp>
      <p:sp>
        <p:nvSpPr>
          <p:cNvPr id="6" name="Zástupný symbol pro zápatí 5"/>
          <p:cNvSpPr>
            <a:spLocks noGrp="1"/>
          </p:cNvSpPr>
          <p:nvPr>
            <p:ph type="ftr" sz="quarter" idx="11"/>
          </p:nvPr>
        </p:nvSpPr>
        <p:spPr/>
        <p:txBody>
          <a:bodyPr/>
          <a:lstStyle/>
          <a:p>
            <a:endParaRPr lang="sk-SK"/>
          </a:p>
        </p:txBody>
      </p:sp>
      <p:sp>
        <p:nvSpPr>
          <p:cNvPr id="7" name="Zástupný symbol pro číslo snímku 6"/>
          <p:cNvSpPr>
            <a:spLocks noGrp="1"/>
          </p:cNvSpPr>
          <p:nvPr>
            <p:ph type="sldNum" sz="quarter" idx="12"/>
          </p:nvPr>
        </p:nvSpPr>
        <p:spPr/>
        <p:txBody>
          <a:bodyPr/>
          <a:lstStyle/>
          <a:p>
            <a:fld id="{F0AB1F24-97E3-4141-8971-30409F654526}" type="slidenum">
              <a:rPr lang="sk-SK" smtClean="0"/>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sk-SK"/>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853A93-6346-46C5-8AEA-8677A853844E}" type="datetimeFigureOut">
              <a:rPr lang="sk-SK" smtClean="0"/>
              <a:pPr/>
              <a:t>17. 3. 2019</a:t>
            </a:fld>
            <a:endParaRPr lang="sk-SK"/>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B1F24-97E3-4141-8971-30409F654526}" type="slidenum">
              <a:rPr lang="sk-SK" smtClean="0"/>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slide" Target="slide2.xml"/><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8.gif"/><Relationship Id="rId2" Type="http://schemas.openxmlformats.org/officeDocument/2006/relationships/audio" Target="file:///C:\Users\user\Downloads\Men-At-Work-Land-Down-Under.mp3" TargetMode="External"/><Relationship Id="rId16" Type="http://schemas.openxmlformats.org/officeDocument/2006/relationships/image" Target="../media/image10.png"/><Relationship Id="rId1" Type="http://schemas.openxmlformats.org/officeDocument/2006/relationships/tags" Target="../tags/tag2.xml"/><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png"/><Relationship Id="rId15" Type="http://schemas.openxmlformats.org/officeDocument/2006/relationships/slide" Target="slide61.xml"/><Relationship Id="rId10"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image" Target="../media/image5.jpe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audio" Target="../media/audio1.wav"/><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3.xml"/><Relationship Id="rId7" Type="http://schemas.openxmlformats.org/officeDocument/2006/relationships/slide" Target="slide62.xml"/><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audio" Target="../media/audio1.wav"/><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16.xml"/><Relationship Id="rId7" Type="http://schemas.openxmlformats.org/officeDocument/2006/relationships/slide" Target="slide64.xml"/><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audio" Target="../media/audio1.wav"/><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2.xml"/><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4.jpeg"/><Relationship Id="rId11" Type="http://schemas.openxmlformats.org/officeDocument/2006/relationships/image" Target="../media/image11.png"/><Relationship Id="rId5" Type="http://schemas.openxmlformats.org/officeDocument/2006/relationships/image" Target="../media/image3.jpeg"/><Relationship Id="rId10" Type="http://schemas.openxmlformats.org/officeDocument/2006/relationships/audio" Target="../media/audio1.wav"/><Relationship Id="rId4" Type="http://schemas.openxmlformats.org/officeDocument/2006/relationships/image" Target="../media/image2.jpe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audio" Target="../media/audio1.wav"/><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slide" Target="slide22.xml"/><Relationship Id="rId4" Type="http://schemas.openxmlformats.org/officeDocument/2006/relationships/slide" Target="slide65.xml"/></Relationships>
</file>

<file path=ppt/slides/_rels/slide22.xml.rels><?xml version="1.0" encoding="UTF-8" standalone="yes"?>
<Relationships xmlns="http://schemas.openxmlformats.org/package/2006/relationships"><Relationship Id="rId8" Type="http://schemas.openxmlformats.org/officeDocument/2006/relationships/hyperlink" Target="http://www.sacred-destinations.com/australia/uluru-ayers-rock/photos" TargetMode="External"/><Relationship Id="rId3" Type="http://schemas.openxmlformats.org/officeDocument/2006/relationships/notesSlide" Target="../notesSlides/notesSlide22.xml"/><Relationship Id="rId7" Type="http://schemas.openxmlformats.org/officeDocument/2006/relationships/hyperlink" Target="http://www.quido.cz/priroda/ayers.html" TargetMode="External"/><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audio" Target="../media/audio1.wav"/><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audio" Target="../media/audio1.wav"/><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audio" Target="../media/audio1.wav"/><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slide" Target="slide4.xml"/><Relationship Id="rId5" Type="http://schemas.openxmlformats.org/officeDocument/2006/relationships/slide" Target="slide65.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audio" Target="../media/audio1.wav"/><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audio" Target="../media/audio1.wav"/><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hyperlink" Target="http://www.sme.sk/c/6977329/australia-bojuje-s-najhorsim-poziarom-za-polstorocie-siri-sa-k-sydney.html" TargetMode="External"/><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audio" Target="../media/audio1.wav"/><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audio" Target="../media/audio1.wav"/><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audio" Target="../media/audio1.wav"/><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4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46.xml"/><Relationship Id="rId7" Type="http://schemas.openxmlformats.org/officeDocument/2006/relationships/hyperlink" Target="http://www.sydneyoperahouse.com/about/media/photo_gallery.aspx" TargetMode="External"/><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audio" Target="../media/audio1.wav"/><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4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49.xml"/><Relationship Id="rId7" Type="http://schemas.openxmlformats.org/officeDocument/2006/relationships/hyperlink" Target="http://www.lonelyplanet.com/australia/queensland/images" TargetMode="External"/><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audio" Target="../media/audio1.wav"/><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audio" Target="../media/audio1.wav"/><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52.xml.rels><?xml version="1.0" encoding="UTF-8" standalone="yes"?>
<Relationships xmlns="http://schemas.openxmlformats.org/package/2006/relationships"><Relationship Id="rId8" Type="http://schemas.openxmlformats.org/officeDocument/2006/relationships/hyperlink" Target="http://www.banknotesinfo.com/AUSTRALIA/" TargetMode="External"/><Relationship Id="rId3" Type="http://schemas.openxmlformats.org/officeDocument/2006/relationships/notesSlide" Target="../notesSlides/notesSlide52.xml"/><Relationship Id="rId7" Type="http://schemas.openxmlformats.org/officeDocument/2006/relationships/hyperlink" Target="http://sk.coinmill.com/AUD_EUR.html" TargetMode="External"/><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 Id="rId9" Type="http://schemas.openxmlformats.org/officeDocument/2006/relationships/image" Target="../media/image24.jpeg"/></Relationships>
</file>

<file path=ppt/slides/_rels/slide5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audio" Target="../media/audio1.wav"/><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1.png"/></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5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55.xml"/><Relationship Id="rId7" Type="http://schemas.openxmlformats.org/officeDocument/2006/relationships/hyperlink" Target="http://www.abc.net.au/local/photos/2011/08/05/3286288.htm" TargetMode="External"/><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audio" Target="../media/audio1.wav"/><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slide" Target="slide60.xml"/><Relationship Id="rId5" Type="http://schemas.openxmlformats.org/officeDocument/2006/relationships/image" Target="../media/image4.jpeg"/><Relationship Id="rId10" Type="http://schemas.openxmlformats.org/officeDocument/2006/relationships/image" Target="../media/image40.png"/><Relationship Id="rId4" Type="http://schemas.openxmlformats.org/officeDocument/2006/relationships/image" Target="../media/image3.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slide" Target="slide65.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s://www.youtube.com/watch?v=XfR9iY5y94s"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slide" Target="slide1.xml"/><Relationship Id="rId10" Type="http://schemas.openxmlformats.org/officeDocument/2006/relationships/image" Target="../media/image47.jpeg"/><Relationship Id="rId4" Type="http://schemas.openxmlformats.org/officeDocument/2006/relationships/image" Target="../media/image15.png"/><Relationship Id="rId9"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slide" Target="slide14.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slide" Target="slide8.xml"/></Relationships>
</file>

<file path=ppt/slides/_rels/slide6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50.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audio" Target="file:///C:\Users\user\Downloads\fail-trombone-03.mp3" TargetMode="External"/><Relationship Id="rId5" Type="http://schemas.openxmlformats.org/officeDocument/2006/relationships/image" Target="../media/image52.jpe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7.xml"/><Relationship Id="rId7" Type="http://schemas.openxmlformats.org/officeDocument/2006/relationships/slide" Target="slide63.xml"/><Relationship Id="rId2" Type="http://schemas.openxmlformats.org/officeDocument/2006/relationships/slideLayout" Target="../slideLayouts/slideLayout2.xml"/><Relationship Id="rId1" Type="http://schemas.openxmlformats.org/officeDocument/2006/relationships/audio" Target="file:///C:\Users\user\Downloads\applause-3.mp3"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audio" Target="../media/audio1.wav"/><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Men-At-Work-Land-Down-Under.mp3">
            <a:hlinkClick r:id="" action="ppaction://media"/>
          </p:cNvPr>
          <p:cNvPicPr>
            <a:picLocks noRot="1" noChangeAspect="1"/>
          </p:cNvPicPr>
          <p:nvPr>
            <a:audioFile r:link="rId2"/>
          </p:nvPr>
        </p:nvPicPr>
        <p:blipFill>
          <a:blip r:embed="rId5" cstate="print"/>
          <a:stretch>
            <a:fillRect/>
          </a:stretch>
        </p:blipFill>
        <p:spPr>
          <a:xfrm>
            <a:off x="8643966" y="214290"/>
            <a:ext cx="304800" cy="304800"/>
          </a:xfrm>
          <a:prstGeom prst="rect">
            <a:avLst/>
          </a:prstGeom>
        </p:spPr>
      </p:pic>
      <p:pic>
        <p:nvPicPr>
          <p:cNvPr id="1026" name="Picture 2" descr="http://upload.wikimedia.org/wikipedia/commons/d/d8/Australia_relief_map.jpg"/>
          <p:cNvPicPr>
            <a:picLocks noChangeAspect="1" noChangeArrowheads="1"/>
          </p:cNvPicPr>
          <p:nvPr/>
        </p:nvPicPr>
        <p:blipFill>
          <a:blip r:embed="rId6"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7"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8"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9"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10"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11" cstate="print"/>
          <a:srcRect/>
          <a:stretch>
            <a:fillRect/>
          </a:stretch>
        </p:blipFill>
        <p:spPr bwMode="auto">
          <a:xfrm>
            <a:off x="0" y="4714884"/>
            <a:ext cx="1428727" cy="2143115"/>
          </a:xfrm>
          <a:prstGeom prst="rect">
            <a:avLst/>
          </a:prstGeom>
          <a:noFill/>
        </p:spPr>
      </p:pic>
      <p:sp>
        <p:nvSpPr>
          <p:cNvPr id="15" name="TextovéPole 14"/>
          <p:cNvSpPr txBox="1"/>
          <p:nvPr/>
        </p:nvSpPr>
        <p:spPr>
          <a:xfrm>
            <a:off x="2035951" y="5662989"/>
            <a:ext cx="3643338" cy="646331"/>
          </a:xfrm>
          <a:prstGeom prst="rect">
            <a:avLst/>
          </a:prstGeom>
          <a:noFill/>
        </p:spPr>
        <p:txBody>
          <a:bodyPr wrap="square" rtlCol="0">
            <a:spAutoFit/>
          </a:bodyPr>
          <a:lstStyle/>
          <a:p>
            <a:r>
              <a:rPr lang="sk-SK" sz="3600" b="1" dirty="0" smtClean="0">
                <a:solidFill>
                  <a:schemeClr val="bg1"/>
                </a:solidFill>
                <a:latin typeface="+mj-lt"/>
              </a:rPr>
              <a:t>Cesta </a:t>
            </a:r>
            <a:r>
              <a:rPr lang="sk-SK" sz="3600" b="1" dirty="0" smtClean="0">
                <a:solidFill>
                  <a:srgbClr val="FF0000"/>
                </a:solidFill>
                <a:latin typeface="+mj-lt"/>
              </a:rPr>
              <a:t>po</a:t>
            </a:r>
            <a:r>
              <a:rPr lang="sk-SK" sz="3600" b="1" dirty="0" smtClean="0">
                <a:solidFill>
                  <a:schemeClr val="bg1"/>
                </a:solidFill>
                <a:latin typeface="+mj-lt"/>
              </a:rPr>
              <a:t> </a:t>
            </a:r>
            <a:r>
              <a:rPr lang="sk-SK" sz="3600" b="1" dirty="0" smtClean="0">
                <a:solidFill>
                  <a:schemeClr val="tx2"/>
                </a:solidFill>
                <a:latin typeface="+mj-lt"/>
              </a:rPr>
              <a:t>Austrálii</a:t>
            </a:r>
            <a:endParaRPr lang="sk-SK" sz="3600" b="1" dirty="0">
              <a:solidFill>
                <a:schemeClr val="tx2"/>
              </a:solidFill>
              <a:latin typeface="+mj-lt"/>
            </a:endParaRPr>
          </a:p>
        </p:txBody>
      </p:sp>
      <p:sp>
        <p:nvSpPr>
          <p:cNvPr id="17" name="TextovéPole 16"/>
          <p:cNvSpPr txBox="1"/>
          <p:nvPr/>
        </p:nvSpPr>
        <p:spPr>
          <a:xfrm>
            <a:off x="3857620" y="6274378"/>
            <a:ext cx="3071834" cy="400110"/>
          </a:xfrm>
          <a:prstGeom prst="rect">
            <a:avLst/>
          </a:prstGeom>
          <a:noFill/>
        </p:spPr>
        <p:txBody>
          <a:bodyPr wrap="square" rtlCol="0">
            <a:spAutoFit/>
          </a:bodyPr>
          <a:lstStyle/>
          <a:p>
            <a:r>
              <a:rPr lang="sk-SK" sz="2000" b="1" dirty="0">
                <a:solidFill>
                  <a:schemeClr val="bg1"/>
                </a:solidFill>
                <a:latin typeface="+mj-lt"/>
              </a:rPr>
              <a:t>p</a:t>
            </a:r>
            <a:r>
              <a:rPr lang="sk-SK" sz="2000" b="1" dirty="0" smtClean="0">
                <a:solidFill>
                  <a:schemeClr val="bg1"/>
                </a:solidFill>
                <a:latin typeface="+mj-lt"/>
              </a:rPr>
              <a:t>re tých,  ktorí  vedia.</a:t>
            </a:r>
            <a:endParaRPr lang="sk-SK" sz="2000" b="1" dirty="0">
              <a:solidFill>
                <a:schemeClr val="bg1"/>
              </a:solidFill>
              <a:latin typeface="+mj-lt"/>
            </a:endParaRPr>
          </a:p>
        </p:txBody>
      </p:sp>
      <p:pic>
        <p:nvPicPr>
          <p:cNvPr id="18" name="Picture 2" descr="http://www.lightningbug.com.au/Genre/footsteps.gif"/>
          <p:cNvPicPr>
            <a:picLocks noChangeAspect="1" noChangeArrowheads="1"/>
          </p:cNvPicPr>
          <p:nvPr/>
        </p:nvPicPr>
        <p:blipFill>
          <a:blip r:embed="rId12" cstate="print"/>
          <a:srcRect/>
          <a:stretch>
            <a:fillRect/>
          </a:stretch>
        </p:blipFill>
        <p:spPr bwMode="auto">
          <a:xfrm>
            <a:off x="2143108" y="2000240"/>
            <a:ext cx="5572164" cy="2537048"/>
          </a:xfrm>
          <a:prstGeom prst="rect">
            <a:avLst/>
          </a:prstGeom>
          <a:noFill/>
        </p:spPr>
      </p:pic>
      <p:pic>
        <p:nvPicPr>
          <p:cNvPr id="4100" name="Picture 4" descr="http://3.bp.blogspot.com/-n72E5j_RRx0/UP6AevaqxeI/AAAAAAAAYI4/H56bkLMewbM/s1600/start-here_400w.png">
            <a:hlinkClick r:id="rId13" action="ppaction://hlinksldjump"/>
          </p:cNvPr>
          <p:cNvPicPr>
            <a:picLocks noChangeAspect="1" noChangeArrowheads="1"/>
          </p:cNvPicPr>
          <p:nvPr/>
        </p:nvPicPr>
        <p:blipFill>
          <a:blip r:embed="rId14" cstate="print"/>
          <a:srcRect/>
          <a:stretch>
            <a:fillRect/>
          </a:stretch>
        </p:blipFill>
        <p:spPr bwMode="auto">
          <a:xfrm rot="21078423">
            <a:off x="6933471" y="3996440"/>
            <a:ext cx="1923884" cy="1144711"/>
          </a:xfrm>
          <a:prstGeom prst="rect">
            <a:avLst/>
          </a:prstGeom>
          <a:noFill/>
        </p:spPr>
      </p:pic>
      <p:pic>
        <p:nvPicPr>
          <p:cNvPr id="4102" name="Picture 6" descr="http://www.katherineemmons.com/wp-content/uploads/2013/06/question_mark-icon.png">
            <a:hlinkClick r:id="rId15" action="ppaction://hlinksldjump"/>
          </p:cNvPr>
          <p:cNvPicPr>
            <a:picLocks noChangeAspect="1" noChangeArrowheads="1"/>
          </p:cNvPicPr>
          <p:nvPr/>
        </p:nvPicPr>
        <p:blipFill>
          <a:blip r:embed="rId16" cstate="print"/>
          <a:srcRect/>
          <a:stretch>
            <a:fillRect/>
          </a:stretch>
        </p:blipFill>
        <p:spPr bwMode="auto">
          <a:xfrm>
            <a:off x="8286776" y="214290"/>
            <a:ext cx="571504" cy="571504"/>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3812137" y="1100387"/>
            <a:ext cx="4643470" cy="584775"/>
          </a:xfrm>
          <a:prstGeom prst="rect">
            <a:avLst/>
          </a:prstGeom>
          <a:noFill/>
        </p:spPr>
        <p:txBody>
          <a:bodyPr wrap="square" rtlCol="0">
            <a:spAutoFit/>
          </a:bodyPr>
          <a:lstStyle/>
          <a:p>
            <a:r>
              <a:rPr lang="sk-SK" sz="3200" dirty="0" smtClean="0">
                <a:solidFill>
                  <a:srgbClr val="C00000"/>
                </a:solidFill>
                <a:latin typeface="Cooper Black" pitchFamily="18" charset="0"/>
              </a:rPr>
              <a:t>Správne! </a:t>
            </a:r>
            <a:endParaRPr lang="sk-SK" sz="3200" dirty="0">
              <a:solidFill>
                <a:srgbClr val="C00000"/>
              </a:solidFill>
              <a:latin typeface="Cooper Black" pitchFamily="18" charset="0"/>
            </a:endParaRPr>
          </a:p>
        </p:txBody>
      </p:sp>
      <p:sp>
        <p:nvSpPr>
          <p:cNvPr id="7" name="TextovéPole 6"/>
          <p:cNvSpPr txBox="1"/>
          <p:nvPr/>
        </p:nvSpPr>
        <p:spPr>
          <a:xfrm rot="859144">
            <a:off x="3186732" y="1671506"/>
            <a:ext cx="4759035" cy="2677656"/>
          </a:xfrm>
          <a:prstGeom prst="rect">
            <a:avLst/>
          </a:prstGeom>
          <a:noFill/>
        </p:spPr>
        <p:txBody>
          <a:bodyPr wrap="square" rtlCol="0">
            <a:spAutoFit/>
          </a:bodyPr>
          <a:lstStyle/>
          <a:p>
            <a:pPr>
              <a:lnSpc>
                <a:spcPct val="150000"/>
              </a:lnSpc>
            </a:pPr>
            <a:r>
              <a:rPr lang="sk-SK" sz="1600" b="1" dirty="0" smtClean="0"/>
              <a:t>Aborigéni </a:t>
            </a:r>
            <a:r>
              <a:rPr lang="sk-SK" sz="1600" dirty="0" smtClean="0"/>
              <a:t>začali osídlovať Austráliu od juhovýchodnej Ázie približne pred 50 tis. </a:t>
            </a:r>
            <a:r>
              <a:rPr lang="sk-SK" sz="1600" dirty="0"/>
              <a:t>r</a:t>
            </a:r>
            <a:r>
              <a:rPr lang="sk-SK" sz="1600" dirty="0" smtClean="0"/>
              <a:t>okmi. To znamená, že v Austrálii žili ľudia takmer o 40 tis. </a:t>
            </a:r>
            <a:r>
              <a:rPr lang="sk-SK" sz="1600" dirty="0"/>
              <a:t>r</a:t>
            </a:r>
            <a:r>
              <a:rPr lang="sk-SK" sz="1600" dirty="0" smtClean="0"/>
              <a:t>okov skôr ako  v Amerike. V dobe príchodu Európanov žilo približne </a:t>
            </a:r>
            <a:br>
              <a:rPr lang="sk-SK" sz="1600" dirty="0" smtClean="0"/>
            </a:br>
            <a:r>
              <a:rPr lang="sk-SK" sz="1600" dirty="0" smtClean="0"/>
              <a:t>1 mil. domorodých obyv. Austrálie životným štýlom lovcov a zberačov, keďže prírodné podmienky neumožňovali vznik poľnohospodárstva a miest.</a:t>
            </a:r>
            <a:endParaRPr lang="sk-SK"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5" name="Picture 14" descr="http://www.best-buy-flags.co.uk/media/catalog/product/cache/2/image/1000x1000/36bab0d0bdddb9eabc4ca5420a74668b/1/1/australia-hand-waving-flag-12-x-18-inch.png"/>
          <p:cNvPicPr>
            <a:picLocks noChangeAspect="1" noChangeArrowheads="1"/>
          </p:cNvPicPr>
          <p:nvPr/>
        </p:nvPicPr>
        <p:blipFill>
          <a:blip r:embed="rId9" cstate="print"/>
          <a:srcRect/>
          <a:stretch>
            <a:fillRect/>
          </a:stretch>
        </p:blipFill>
        <p:spPr bwMode="auto">
          <a:xfrm rot="18215619">
            <a:off x="6083690" y="4075119"/>
            <a:ext cx="1493512" cy="1171557"/>
          </a:xfrm>
          <a:prstGeom prst="rect">
            <a:avLst/>
          </a:prstGeom>
          <a:noFill/>
        </p:spPr>
      </p:pic>
      <p:pic>
        <p:nvPicPr>
          <p:cNvPr id="184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215338" y="4500570"/>
            <a:ext cx="357190" cy="357190"/>
          </a:xfrm>
          <a:prstGeom prst="rect">
            <a:avLst/>
          </a:prstGeom>
          <a:noFill/>
        </p:spPr>
      </p:pic>
      <p:pic>
        <p:nvPicPr>
          <p:cNvPr id="1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858148" y="5143512"/>
            <a:ext cx="357190" cy="357190"/>
          </a:xfrm>
          <a:prstGeom prst="rect">
            <a:avLst/>
          </a:prstGeom>
          <a:noFill/>
        </p:spPr>
      </p:pic>
      <p:sp>
        <p:nvSpPr>
          <p:cNvPr id="21" name="Volný tvar 20"/>
          <p:cNvSpPr/>
          <p:nvPr/>
        </p:nvSpPr>
        <p:spPr>
          <a:xfrm rot="17297663">
            <a:off x="6874129" y="5364243"/>
            <a:ext cx="679726" cy="11301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0" name="Volný tvar 19"/>
          <p:cNvSpPr/>
          <p:nvPr/>
        </p:nvSpPr>
        <p:spPr>
          <a:xfrm>
            <a:off x="7715272" y="5500702"/>
            <a:ext cx="304555" cy="8572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500958" y="6215082"/>
            <a:ext cx="357190" cy="357190"/>
          </a:xfrm>
          <a:prstGeom prst="rect">
            <a:avLst/>
          </a:prstGeom>
          <a:noFill/>
        </p:spPr>
      </p:pic>
      <p:sp>
        <p:nvSpPr>
          <p:cNvPr id="16" name="Elipsa 15">
            <a:hlinkClick r:id="" action="ppaction://hlinkshowjump?jump=nextslide">
              <a:snd r:embed="rId11" name="chimes.wav"/>
            </a:hlinkClick>
          </p:cNvPr>
          <p:cNvSpPr/>
          <p:nvPr/>
        </p:nvSpPr>
        <p:spPr>
          <a:xfrm>
            <a:off x="6643702" y="5286388"/>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farm5.staticflickr.com/4048/4303835161_d383a39590_o.jpg"/>
          <p:cNvPicPr>
            <a:picLocks noChangeAspect="1" noChangeArrowheads="1"/>
          </p:cNvPicPr>
          <p:nvPr/>
        </p:nvPicPr>
        <p:blipFill>
          <a:blip r:embed="rId3" cstate="print"/>
          <a:srcRect/>
          <a:stretch>
            <a:fillRect/>
          </a:stretch>
        </p:blipFill>
        <p:spPr bwMode="auto">
          <a:xfrm>
            <a:off x="0" y="767167"/>
            <a:ext cx="9144000" cy="6090834"/>
          </a:xfrm>
          <a:prstGeom prst="rect">
            <a:avLst/>
          </a:prstGeom>
          <a:noFill/>
        </p:spPr>
      </p:pic>
      <p:sp>
        <p:nvSpPr>
          <p:cNvPr id="4" name="Zaoblený obdélník 3"/>
          <p:cNvSpPr/>
          <p:nvPr/>
        </p:nvSpPr>
        <p:spPr>
          <a:xfrm>
            <a:off x="1857356" y="2214554"/>
            <a:ext cx="6929486"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1928794" y="3143248"/>
            <a:ext cx="6858048"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1928794" y="4143380"/>
            <a:ext cx="6858048"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1928794" y="5143512"/>
            <a:ext cx="6858048"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rId4" action="ppaction://hlinksldjump"/>
          </p:cNvPr>
          <p:cNvSpPr/>
          <p:nvPr/>
        </p:nvSpPr>
        <p:spPr>
          <a:xfrm>
            <a:off x="1064818" y="2214554"/>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rId4" action="ppaction://hlinksldjump"/>
          </p:cNvPr>
          <p:cNvSpPr/>
          <p:nvPr/>
        </p:nvSpPr>
        <p:spPr>
          <a:xfrm>
            <a:off x="1071538" y="3143248"/>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rId4" action="ppaction://hlinksldjump"/>
          </p:cNvPr>
          <p:cNvSpPr/>
          <p:nvPr/>
        </p:nvSpPr>
        <p:spPr>
          <a:xfrm>
            <a:off x="1071538" y="4143380"/>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 action="ppaction://hlinkshowjump?jump=nextslide"/>
          </p:cNvPr>
          <p:cNvSpPr/>
          <p:nvPr/>
        </p:nvSpPr>
        <p:spPr>
          <a:xfrm>
            <a:off x="1071538" y="5143512"/>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élník 15"/>
          <p:cNvSpPr/>
          <p:nvPr/>
        </p:nvSpPr>
        <p:spPr>
          <a:xfrm>
            <a:off x="494444" y="171370"/>
            <a:ext cx="8292398" cy="369332"/>
          </a:xfrm>
          <a:prstGeom prst="rect">
            <a:avLst/>
          </a:prstGeom>
        </p:spPr>
        <p:txBody>
          <a:bodyPr wrap="none">
            <a:spAutoFit/>
          </a:bodyPr>
          <a:lstStyle/>
          <a:p>
            <a:pPr algn="ctr"/>
            <a:r>
              <a:rPr lang="sk-SK" dirty="0" smtClean="0"/>
              <a:t>Ktoré oblasti Austrálie sa vyznačujú najvyššími priemernými ročnými zrážkami a prečo?</a:t>
            </a:r>
            <a:endParaRPr lang="sk-SK" dirty="0"/>
          </a:p>
        </p:txBody>
      </p:sp>
      <p:sp>
        <p:nvSpPr>
          <p:cNvPr id="17" name="Obdélník 16"/>
          <p:cNvSpPr/>
          <p:nvPr/>
        </p:nvSpPr>
        <p:spPr>
          <a:xfrm>
            <a:off x="1928794" y="2285992"/>
            <a:ext cx="5143536" cy="369332"/>
          </a:xfrm>
          <a:prstGeom prst="rect">
            <a:avLst/>
          </a:prstGeom>
        </p:spPr>
        <p:txBody>
          <a:bodyPr wrap="square">
            <a:spAutoFit/>
          </a:bodyPr>
          <a:lstStyle/>
          <a:p>
            <a:r>
              <a:rPr lang="sk-SK" dirty="0" smtClean="0"/>
              <a:t>vnútrozemské vďaka zachytávaniu zrážok pohoriami </a:t>
            </a:r>
            <a:endParaRPr lang="sk-SK" dirty="0"/>
          </a:p>
        </p:txBody>
      </p:sp>
      <p:sp>
        <p:nvSpPr>
          <p:cNvPr id="18" name="Obdélník 17"/>
          <p:cNvSpPr/>
          <p:nvPr/>
        </p:nvSpPr>
        <p:spPr>
          <a:xfrm>
            <a:off x="2000232" y="3214686"/>
            <a:ext cx="5929354" cy="369332"/>
          </a:xfrm>
          <a:prstGeom prst="rect">
            <a:avLst/>
          </a:prstGeom>
        </p:spPr>
        <p:txBody>
          <a:bodyPr wrap="square">
            <a:spAutoFit/>
          </a:bodyPr>
          <a:lstStyle/>
          <a:p>
            <a:r>
              <a:rPr lang="sk-SK" dirty="0" smtClean="0"/>
              <a:t>južné pobrežie vďaka chladnému vzduchu z Antarktídy</a:t>
            </a:r>
            <a:endParaRPr lang="sk-SK" dirty="0"/>
          </a:p>
        </p:txBody>
      </p:sp>
      <p:sp>
        <p:nvSpPr>
          <p:cNvPr id="19" name="Obdélník 18"/>
          <p:cNvSpPr/>
          <p:nvPr/>
        </p:nvSpPr>
        <p:spPr>
          <a:xfrm>
            <a:off x="2000232" y="4214818"/>
            <a:ext cx="5572164" cy="369332"/>
          </a:xfrm>
          <a:prstGeom prst="rect">
            <a:avLst/>
          </a:prstGeom>
        </p:spPr>
        <p:txBody>
          <a:bodyPr wrap="square">
            <a:spAutoFit/>
          </a:bodyPr>
          <a:lstStyle/>
          <a:p>
            <a:r>
              <a:rPr lang="sk-SK" dirty="0" smtClean="0"/>
              <a:t>juhovýchod vďaka jeho blízkosti pri obratníku Kozorožca  </a:t>
            </a:r>
            <a:endParaRPr lang="sk-SK" dirty="0"/>
          </a:p>
        </p:txBody>
      </p:sp>
      <p:sp>
        <p:nvSpPr>
          <p:cNvPr id="20" name="Obdélník 19"/>
          <p:cNvSpPr/>
          <p:nvPr/>
        </p:nvSpPr>
        <p:spPr>
          <a:xfrm>
            <a:off x="2000232" y="5214950"/>
            <a:ext cx="6858048" cy="338554"/>
          </a:xfrm>
          <a:prstGeom prst="rect">
            <a:avLst/>
          </a:prstGeom>
        </p:spPr>
        <p:txBody>
          <a:bodyPr wrap="square">
            <a:spAutoFit/>
          </a:bodyPr>
          <a:lstStyle/>
          <a:p>
            <a:r>
              <a:rPr lang="sk-SK" sz="1600" dirty="0" smtClean="0"/>
              <a:t>sever vďaka polohe pri rovníku a východ vďaka pohoriam a blízkosti pri oceáne </a:t>
            </a:r>
            <a:endParaRPr lang="sk-SK" sz="1600"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ppt_x"/>
                                          </p:val>
                                        </p:tav>
                                        <p:tav tm="100000">
                                          <p:val>
                                            <p:strVal val="#ppt_x"/>
                                          </p:val>
                                        </p:tav>
                                      </p:tavLst>
                                    </p:anim>
                                    <p:anim calcmode="lin" valueType="num">
                                      <p:cBhvr additive="base">
                                        <p:cTn id="28" dur="2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2000" fill="hold"/>
                                        <p:tgtEl>
                                          <p:spTgt spid="4"/>
                                        </p:tgtEl>
                                        <p:attrNameLst>
                                          <p:attrName>ppt_x</p:attrName>
                                        </p:attrNameLst>
                                      </p:cBhvr>
                                      <p:tavLst>
                                        <p:tav tm="0">
                                          <p:val>
                                            <p:strVal val="#ppt_x"/>
                                          </p:val>
                                        </p:tav>
                                        <p:tav tm="100000">
                                          <p:val>
                                            <p:strVal val="#ppt_x"/>
                                          </p:val>
                                        </p:tav>
                                      </p:tavLst>
                                    </p:anim>
                                    <p:anim calcmode="lin" valueType="num">
                                      <p:cBhvr additive="base">
                                        <p:cTn id="40" dur="2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ppt_x"/>
                                          </p:val>
                                        </p:tav>
                                        <p:tav tm="100000">
                                          <p:val>
                                            <p:strVal val="#ppt_x"/>
                                          </p:val>
                                        </p:tav>
                                      </p:tavLst>
                                    </p:anim>
                                    <p:anim calcmode="lin" valueType="num">
                                      <p:cBhvr additive="base">
                                        <p:cTn id="44" dur="2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0" fill="hold"/>
                                        <p:tgtEl>
                                          <p:spTgt spid="6"/>
                                        </p:tgtEl>
                                        <p:attrNameLst>
                                          <p:attrName>ppt_x</p:attrName>
                                        </p:attrNameLst>
                                      </p:cBhvr>
                                      <p:tavLst>
                                        <p:tav tm="0">
                                          <p:val>
                                            <p:strVal val="#ppt_x"/>
                                          </p:val>
                                        </p:tav>
                                        <p:tav tm="100000">
                                          <p:val>
                                            <p:strVal val="#ppt_x"/>
                                          </p:val>
                                        </p:tav>
                                      </p:tavLst>
                                    </p:anim>
                                    <p:anim calcmode="lin" valueType="num">
                                      <p:cBhvr additive="base">
                                        <p:cTn id="48" dur="20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2000" fill="hold"/>
                                        <p:tgtEl>
                                          <p:spTgt spid="7"/>
                                        </p:tgtEl>
                                        <p:attrNameLst>
                                          <p:attrName>ppt_x</p:attrName>
                                        </p:attrNameLst>
                                      </p:cBhvr>
                                      <p:tavLst>
                                        <p:tav tm="0">
                                          <p:val>
                                            <p:strVal val="#ppt_x"/>
                                          </p:val>
                                        </p:tav>
                                        <p:tav tm="100000">
                                          <p:val>
                                            <p:strVal val="#ppt_x"/>
                                          </p:val>
                                        </p:tav>
                                      </p:tavLst>
                                    </p:anim>
                                    <p:anim calcmode="lin" valueType="num">
                                      <p:cBhvr additive="base">
                                        <p:cTn id="5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3812137" y="1100387"/>
            <a:ext cx="4643470" cy="584775"/>
          </a:xfrm>
          <a:prstGeom prst="rect">
            <a:avLst/>
          </a:prstGeom>
          <a:noFill/>
        </p:spPr>
        <p:txBody>
          <a:bodyPr wrap="square" rtlCol="0">
            <a:spAutoFit/>
          </a:bodyPr>
          <a:lstStyle/>
          <a:p>
            <a:r>
              <a:rPr lang="sk-SK" sz="3200" dirty="0" smtClean="0">
                <a:solidFill>
                  <a:srgbClr val="C00000"/>
                </a:solidFill>
                <a:latin typeface="Cooper Black" pitchFamily="18" charset="0"/>
              </a:rPr>
              <a:t>Správne! </a:t>
            </a:r>
            <a:endParaRPr lang="sk-SK" sz="3200" dirty="0">
              <a:solidFill>
                <a:srgbClr val="C00000"/>
              </a:solidFill>
              <a:latin typeface="Cooper Black" pitchFamily="18" charset="0"/>
            </a:endParaRPr>
          </a:p>
        </p:txBody>
      </p:sp>
      <p:sp>
        <p:nvSpPr>
          <p:cNvPr id="7" name="TextovéPole 6"/>
          <p:cNvSpPr txBox="1"/>
          <p:nvPr/>
        </p:nvSpPr>
        <p:spPr>
          <a:xfrm rot="910591">
            <a:off x="3185047" y="1801516"/>
            <a:ext cx="4886252" cy="2677656"/>
          </a:xfrm>
          <a:prstGeom prst="rect">
            <a:avLst/>
          </a:prstGeom>
          <a:noFill/>
        </p:spPr>
        <p:txBody>
          <a:bodyPr wrap="square" rtlCol="0">
            <a:spAutoFit/>
          </a:bodyPr>
          <a:lstStyle/>
          <a:p>
            <a:pPr>
              <a:lnSpc>
                <a:spcPct val="150000"/>
              </a:lnSpc>
            </a:pPr>
            <a:r>
              <a:rPr lang="sk-SK" sz="1600" dirty="0" smtClean="0"/>
              <a:t>Severné pobrežie Austrálie zasahuje do oblasti vlhkých trópov, čo je spôsobené blízkosťou rovníka, ktorý prechádza severne od Austrálie cez ostrov Nová Guinea a ostrovy JV Ázie. Zrážky tu dosahujú aj viac ako 2000 mm ročne (najdaždivejšie miesto nad 3200 mm), čo má pri celoročne vysokých teplotách za následok rast tropických dažďových lesov v tejto oblasti. </a:t>
            </a:r>
            <a:endParaRPr lang="sk-SK" sz="1600" dirty="0"/>
          </a:p>
        </p:txBody>
      </p:sp>
      <p:sp>
        <p:nvSpPr>
          <p:cNvPr id="98306" name="AutoShape 2" descr="data:image/jpeg;base64,/9j/4AAQSkZJRgABAQAAAQABAAD/2wCEAAkGBhQSEBUUEhQSFBUVFRQYFhgXFBQUGBIZFhUYFBcWFBQYHCYfFxojGRIYHy8gJScpLCwsFR4xNTAqNSYrLCkBCQoKDgwOGg8PGiwkHyQsLiosKikpLCwqKSw1LCwqLCosLCwsKS0tKiwsKSksLCwuKSwsLCwuLCwtKSotLCwsKf/AABEIAOEA4QMBIgACEQEDEQH/xAAcAAEAAgMBAQEAAAAAAAAAAAAABQYEBwgDAgH/xABLEAABAwEDCAYGCAMFBwUAAAABAAIDEQQFIQYSMUFRYXGBBxMiMpGhQlJyscHRCBQjYoKSorIzwuFDY3PS8BckNFODs/EYRJOj4v/EABsBAQADAQEBAQAAAAAAAAAAAAADBAUCBgEH/8QANBEAAgIBAgMECQQBBQAAAAAAAAECAwQRMRIhQQUTIlEyYXGBobHB0eEUkbLwBiMzNEKC/9oADAMBAAIRAxEAPwDeKIiAIiIAiIgCIiAIiIAiIgCIiAIvO02lsbC+RzWMaKuc4hrWgayTgAtN5d9O3ehu3gbQ5v8A2WHT7ThwB0oDYeWPSBZbtZWZ+dIRVkTKGR++not+8aDZXQtZ/wDqLlz/APg48yujr3Z1PazKeS1zclw2q87Vmx50sjzV8j3Egay6SQ11cTsC2LbegZkbWB1qkzy3tERtLM6uOaKg0xGk+GhAStk+kVAf4tknb7D45P3ZqmLL08Xa/vG0R+1CT/2y5aqvfoxMJoy0se7YY3NpxIcQOCh5MiLQNHVu4OI94Cid1aejZxxpctToWy9K11yaLZEPbD4/3tCmbJlRZJf4dqsz/Zmjd5By5WkyXtLf7In2S13uKxJrplb3opBxjd8l0rIPZo+8SZ2O1wOjFfq4zhtUkR7D5Iz91zme4hTNhy/vCEgstlpw0B0rpG82yVB8F2dHWaKi9FXSEbzge2UNbaIc3PzcGyNdXNkaNWLSCNRG+gvSAIiIAiIgCIiAIi+ZJA0FziAACSSaAAYkknQEB9Ks5Y9IVlu1v2zi6QirYmUdI7eQSA1u803V0Kh5fdOTWZ0N2kOdodaCKtb/AILT3z944bA7StQ2Sw2i2zuIz5ZHGr3uJOn0pHn/AFsXxtRWrPjehuCy/SLiL6SWOVrNrJWPd+UtaPNXC5ulm7bTQC0ticfRmBhPDOd2TyJWiLf0fSsNGyMeaCoILdWo4+dFB2u4p4+/E+m0DOHi2qjhdXP0WcqcXszsCKZrmhzSHNOgggg8CNK+1x1dl9T2Z1bPNLCf7t7mV4gGh5q73P06XhDQSmK0N/vGZrvzx08SCpTs6ORaqub6QVlfQWmGaA7W0mZ5Ud+kq62DL+75mF8drs5DQS7OeGOaBiSWPo4DkgLAqrlp0jWW7W0kdnzEVbCwgvOwu1MbvPIFa7y76dS7Ohu2rRiDaHDE/wCCwjs+07HYBpWpWRSTvLiXPc4kue4k1J0lzjiT5rqMXJ6I5lJRWrJ3LHpBtV5P+1dmxA9iFlQxuwnW9288gNCzMnOj18lH2msbNIZoe72vUHnwUlkJk8xrnSkZxbg0kaHHElo1UH7ld1l9oZE6ZumO63f0KbyeJeAs/R7cjIYi5jGsb3WACmAxcd5Jpjp7K9Mv7yMcTQzvknH1W6CeJNPAqw3XZOqhYz1WivE4nzJVByotPXTSbBVjfw4fuqeaWyePQl1f9ZNJ93BLqVMlfiIs0rhfq/EQH45oOkA8cVRMtrGGTtc0AB7NQAFWkg4DcQr4qzl3Zqwsf6r6cnD5tCtYkuGxElb0kZ3QRefV3r1Z0TwyM/E2ko8mO8V0auRsjbz+r3hZZq0DJ4872XOzH/pcV1ytouBERAEREARFq7L7pris2dDYs2ebEGTTFEeI/iOGwYDWdSAuuVWWVmu+LrLS+hNcxjcZJCNTGa+JoBrIXPeXXSfabyJYT1NnrhC097YZXemd2gbNagJprTb7QXOMk8z9JJqae5jRyAV9yayCjgpJNSWXSBpZGdwPeO88hrVe/IhSvFv5Ec7FDcrWTWQck9JJqxRaR68g+6D3RvPIFbIsF3xwMDImhjRqGs7SdJO8rJRYN+TO589vIozsc9yPvSPQ7l8R8VgqXtsdWHdj4KHXyD5COxi2u6opf4kbHbyMfzDFQtryGid/Dc9h/OPA4+asiKeF04eiyRSa2KFa8iZ29zMkG45p8HfNQ9ou6RhAfG9prhVpxO7byW1V6QSZrgdhCtRzprdakiufUqeTnR259H2qrG6RGMHu9o+gN2ngsu/MxsvVxta1kYDWhooBrdzqTjuV5mlDWlx0NBJ5Cqod3Qma0NBxzn1dw7zvcVpdj2SsnZk2bRX5fwXxM3LslPSPmXG5bJ1cDG6yM48XY/IclMXTBnzxt1F7a8AanyCxVLZKtra2bs8/oPzXneN338Ut5S5+9liuPNIvVtnzI3v9Vrj4Cq1eStpWiztkYWOFWuFCKkVHELGs9yws7sTAdpFT4mpWvlY0r5LR6JF22tzaNOWqPNeRvryOK8ltLKm7GPLS9oIII0YimIodI0+SqFryVGmN1Nzsf1D5KtPCnH0eZG6WtiuIsy03RKzvMNNo7Q8liKpKLjyaI2mtz8UblJZs+yyjWG5w/Ac74KSX49gIIOggg8DgV9jLhkmE9HqajXX2S95/WbFZ5q1MsMbjxLBnedVyJNEWOc06WktPI0+C6O6Dbz626GM1wSSx8q9a3ylA5L0ReNgoiIfQiIgOdekzpXmtcslns7jHZWucwluDrRQ5pLnaQwkGjRpGmtaCsZN5GS2qjj9nF65GLt0bdfHRx0KOve7nWS1yQvALoJXNoRUPzXYEg6Q4UPBy3LYrS2SNj2d17WubuBFQOWjkqObkSpiuHr1ILpuK5HhdNzRWZmZE3NGs6XPO1ztfu2LOUjdlwyz4tFG+s7ActvJWq7sk4o8XDrHbXaBwbo8arKrxrb3xfFlaNcp8yn2K6pZv4bCRt0N/McFP2LIjXK/kz/MfkrWBTQhK06+z64+lzLMaIrcwLJcMEfdjaTtd2j4nRyVOvfJmMvcAMxwJxAwOyrflRW22ZSwR6X5x2M7Xno81VbyypjdLUtcwOGnB2IwxA0YU2qWUsdeB6HTdfo8iqW+6pIT2hUanDEH5c1hq/ska9tQWuaeBB3FQV6ZNaXQ82f5T8FVuxGvFXzRFKrrErqL6c0g0III0g4UXyqBCet9WuljO11GeePk0qNyPs9ZHv9VtBxcfk0+K8b+tHYYz7zneAA+Kk8kYfsH/AHnkcg0D+Yreiu47Jk1/3f10+SZRlzv0fQn1L5KH/e2cH/tPyWqI75niJaJHYGlD2hhhoOhTlx9ILoZmPkjDw045pzSQQQdNRrXn6ouNkZetHs7f8XzKmpVtTXqej+P3N6Wu0iNjnmpDQSaaaDYq3aMuR6ER4ucB5CvvXvd2UrLdZJXsjmY3q3isjA0O7J7jgSHaNIVMWlmZM4Nd2+TMXKVlE+CXJ9SRvbKuZ7a9ijSDm5uGzTWuteNkynjdg8Fh295viMR4LCkZUEbRRQdFUpy7Vu9faVoWyL/DO14q1wcNxBXzNZWP7zWu4gHzVDY8g1BIO0Gh8VnQ39M306+0A7z0q9HNi+U0TK5PdFgmychdoaW+y4+41CwZsk/Uk/M34j5L4hysd6bGn2SR5GqzYcp4jpz28RX3LrXGn5fI+/6bNK5c3O6zW6RjqdrNkFNBDx/mDlsb6Ot50fa4CdIjlaOBMb/3MVe6YOre+zzRua6rXsdTSM0h7ag+25YfQxefU3xCCaCZskR/E3Pb+qNvir0dOFabEy9R00iIvp9CIiA0D0/5PdXbIrU0dmdma/8AxIqAE8WFv/xlTXQS+K0QyRS9p9ncC1p0Fj6kGmujg4bMQrn0s5PfW7qmAFXxDro9tYwS4DiwvHNaN6Kcovql5wuJpHL9k/ZR9M08nBpUdkYyXiWunM5kk9zqIBeVqtbI25z3Bo3n3bVXr2yxDatgAcfXPdHsjXx0cVVbTa3yOznuLjtPw2BUrs+EOUOb+BDO9Lki0XhlqBhC2v3nYDk3T40Vctt6yy/xHuI2aG/lGCxUWTbkWW+k/cVZWSluFi3jHVldhr8FlL5e2oI2iihT0ZwiJsltfGascRt2HiNas92X+2WjXUY/Zqd7J+HvVSIoaL8WhVfKrbbyLEZuJdrxuhkwxwdqcNPPaFVbfdb4T2hhqcNB+R3LMuzKJ0dGvq9v6m8DrG4qyQzslZVpDmnAj4EFXXGrJWq5Mm0jZtuakyifSVnsnzP9FZslWUsw3ucfOnwWRlXkIZaPs5ALQfs3GgONey46DuPiFmZN3DP9Xjb1UlQDWrSKHOJIqcFZzHp2fClc3xdPeZ8qZxt1aKPel2vda5GRtLiXE4ag7tVJ1DFWbJbJBjZ4jOBITIyrdLMXAUI9L3KQbk9I29mRPowzwEj0u5U6tdI1fbvyPZG5r3Pc5zSCNDRUGowxOrasiui2TWi5Lc9lndq5jpqqrfDFwi21u+j59OaexLW1lIXgCgDHAAauycAFQrFk/PJTNjIG13ZHnieQWxkWpfixuacnsefnWpvVlWsWRAGMrydzMB+Y4+QUTfuSEQlOZnMrQjHOGO446a61cLbfkMXeeK7B2j4DRzVTvvK5jntPVvzcRWortHZ8dai4MWvwvT6nOlceRW7Tk1K3u0eNxofAqMlhc00cC07wR71dLNe8UndeK7D2T4HSsp8YIoQCNhFR4FcvDrnzg/qO6i9ma+RXG0ZPQu9HNP3TTy0KOnyTPoPB3OFPMV9yryw7I7cyN1SRQMtrPnWbO9R7TyPZPvCp1yXibPaYZh/ZSxyfkeHHyBW1L+yamdBKzqy6rHUze1iBUYDHSBqWnlew+JQcZIlq1S0Z2ixwIBGg6F+qvdH15/WLrskmkmFjXe1GOrd+phVhVsmCIiA/CKrkvLW4jYbxngFQGSZ0Z+47txkcAQOLSutVpX6QuT3/AA9saNsEnm+Mn/7BzCA97lvET2eOUem0E7nDBw/MCs1UXowvOrJICe6esbwd2XDkaH8SvS8vkV93Y4mbOPDJoIiKE4CIiAibfHR534rGUleceAOw08VCWq8o4+84V2DE+A0K1VCVnKK1fqO9UlzMlec97mzDPa4h2gAekdhGsKJtGUzadhpJ2uwHgNKg7VanSOznmp8huA1Lbw+yrZTUreSX7v7EU70vR3NjXB0jxyUZaQIn+uK5juOtnmN4WzsnrQCwitaGo4HZ4ea5vuyDPmYN4J4DE+5bFuW85I3FrHuaHDUSN/JWe0ba8aaSW61J6MiTj4i2ZeO6q23baNAbO6Jx1AShoxOwDOVmZfsLpBG14c5xoM2pGive0alqjKWzyTRdmr3h7XCrscMNLjvVoySZW1MOwOPDs0/mWRDNcrEordmpdkqyinTTVcUWuumqa/k/2LredqMcMjxSrWkiuitMK81QbZfc0vfkdTYOyPAaeauWVMlLLJvzR4uHwWv1z2jZJTUU+Whn5EnroFj25lWHdj4f0WQqhlJfJe4xsPYbg6npnXyH+tSgwMOeXbwQ5dW/IpTsVa1ZILJs94yR9x7hurUeBwVSui9yx2Y81aTQE+jz2KyKxlY1mJZwv3NdSauxSWqJyz5VPHfa128dk/EKSgylidpzmHeKjxFVUUXMcuyPXX2k6tki/wAFqY/Fjmu4EHyXO2U9g6i22iLU2V9PZJzm/pcFssLX+WsRFrLiSc9rHVJroGZ/Ir2Pld7LhaJoWcT0NzdAF5592viJxhncANjZAJB+ovWzloX6PN55tstEBOEsLXjjE+numPgt9K4TBERAFBZc5P8A12754KdpzCY90jO3H+poHAlTqIDkPJe8/q9rjecBnZr9zXdk14Vr+FbmWs+ljJ76pekzQKMlPXM2UkJLgOEgeOFFdMk706+yRvJq4DMf7TMK8xQ81kdpV7WL2FTIjsyYREWQVQiLztFoDGFzsA0VK+pOT0W58IbKu8syPq2ntvHNoGviSKeKoVVK222GWRz3aSfAagOAUZK2hK/Q8LCWJQo9d37fwUHZxyZ8oizbsuwyu2NGk/Ab1YssjVFzm9EjpJt6IkMmrL3pD7I95+CsMT6OB2FeMMIY0NaKAaF9rw2XkfqLXPp09hoQjwx0J9WPIiKsr3bGU/M7/wDKqtjkqweHgrzkRBSJ7vWfTk0fNxUGHHW9eo7pXjR95ay0ga31njwAJ99FSlZsuJ+3GzY1zvzGg/aVWUzpcVz9QueszCvm2dVA9w00o3icB4aeSoCtWWUvYjbtc4/lAH8yqq9d2BSoY3edZP5cvuZWTLWWnkYs7e1xVnuO29ZFQ95uB3jUfD3KuWluAK97kteZKK6Hdk89B8VP2pjd9S9N1zRJjz0aLYiIvEGiFU8vrNhE/YXNPOjh7irW94AJJAA0k6lUcqL0E0Za0dlpDqnSSNmwUJV7BpsnPiguS3PsZqMlqfHRZefUXvZXanSGI8JWmMfqc08l1OuMrNaTG9sje8xzXt4tIcPMLsexWoSxskbi17WuHBwDh5FaxfPZERAEREBqn6QGT3WWSK1NHagfmv8A8OWgqeDw385WuujG86SSQE4PGe32m4OHNpB/CujL9ultqs0sD+7LG5h3ZwoHDeDQ8lybY5n2O1gvBD4JS149lxZI3wzgob6+8rcTiceKLRutF8seCAQaggEHaDiCvpeXM0Kr5W3lUiJp0UL+OoeGPMKw261iKNzz6I8TqHMrXs0pc4udiXEk8SvR9gYfeWu+W0dvb+PsVciei4V1PheFpboK918TNqF7WS1RSi9GfN32EyvzRo0k7B81b4IAxoa0UAWPddhEUYHpHFx37OAWWvCdo5ryJ8MfRW3r9ZrVV8K9YREWYTEhdcmkc/gfgtp5O2fMs0Y1kZx/Ec73FanuttZmN9Zwad2caV81uZ7wxhOhrWk8A0fIK9gw8Up+r+/ImpXNsoWU9oz7U/Y2jR+EY+ZKil9TSlzi46XEk8Sa/FfKyrJccnLzZVk9W2V3LKI5kbtQc4fmAI/aqqti22xtljLHaD5HUQqFb7C6F5Y/kdThqIXs+wMuEqe4fpR1963M/Ig1LiMSVtQViLOWE4UK3rERVsuF12vrImu16HcR89PNZSqlzXj1T6Huu07thVrDqio/8rwvaGK8e16Lwvmvt7jUqnxRK5lFbCX5g0NAJ3k4+5Qr21BG0EeKzb3fWd/tU8BT4LEXq8OtQohFLovyU5ybk2V6i6j6J7z6+57KSaljDEd3VOMY/S1p5rmG2MpI4b6+OPxW8fo8XnnWW0wH+zla8cJWZvvhPisqS4W0b8XxJM22iIuToIiIAucenHJ76veZlaKMtLBJuz20ZIP2u/Gujlr3pvye+sXY6Voq+zOEo25ndkHDNOd/00BSMgbz62xtaT2oj1Z4DFh/KQPwqxrV/RxefV2oxk9mZtPxNq5vlnDmFs57wAScAASeAxK85l1cFzS68zOtjwyKzlfbsWxDV2ncT3R4VPMKtr2tlpMkjnn0iTw2DkMF4r9CwcZY1Ea+vX29TFslxSbCz7isnWTsB0A5x4Nx99BzWArTkfZKNfIdZzRwGJ8yPBR9p5HcYs5ddNF7Xy/J1VHimke8rKOI2FfCy7yjo6u0e7D5LEX5+nqjYQRF6Qwl7g1oqSaBfUtT6S+TFiznl50MwHtH5D3hXq/7x/3IHXJRv+b9pHNQtgsYijDBq0nadZWDet4Z5EYOEdfF9Cfd5ladq7jHa6v6liXgrMFERYRSCjb9uwTRGg7balvxbz+SkkUtNsqbFZDdHMkpLRms1jWgY8VL33Zurne0aK1HB3a+NOSi7SMF+nRmralOOzSZmJcMtDHXtFbHtFGvcBsBIXiiilFSWklqTJ6BERdAir1Z2wdo9yvvQHefV3m6I6JoHge1GRIP0h6pN6s7IOw+/wD8LKyDvP6vedklrQCdgcfuyHq3fpeVjZMdLGbeLLirR1oi/KIqxZP1ERAF5WqzNkY5jxVr2ua4bWuFCPAr1RAcg3tYH2C2yRenZ5iAduY6rHcHNzTzWzL6vUOsYezRMG5vBwzj5CnNY30gcnurtUVqaOzOzMf7cegniwgf9NU+6bxc+zMjOiJz6cHUd76pXiq/Irb6PX6/NIo53KviMlEWZdV3GaUMGjS47Br56ua9RZZGqDnN6JczASbeiMNbBuqy9XCxusNFeJxPmVUWxCW2BrR2esAA+6zD9rVeV5P/ACDIco117a+Jr4L6lzGjo2/cYt4x1ZXYf6KKU69lQRtFFBkLzdb5F+J+K0ZNXdmt6xwxd3dzdvP3Kv2Cy9ZI1m047hpPkFegABsAHgAtPCq1fG+hZpjq9TFvO3iGMu16GjaflrVTsEx6w1NS6td50/NfV7XgZpCfRGDRu28TpWHG+hB2Gqgyre9lotkcWy4mTqL8BX6s0rBEWJeV6xWdmfK8MGra47Gt0uPBfUm3oglqV/LGCj2P2tLT+E1/m8lULfeTGAjS7YNXE6l6ZT5autJzY29XG0mh9N2qpPo8B4qCu+7pZ5GxQxvkkdoa0FxO/cNpOAXtMPKsqxY1Nc19+XwPscFSnxz/AGMoXsPVPiF9i9W7HeA+avMH0frc6NrjLZmOIqWOdIczcXNaQTww3lYto6Bryb3fqz/ZmI/cwLtZdnmWXh1eRUheTNp8CvsW1nrDzCmpuhu9W/8Ats72ZoD73hR0/RxeTNNitP4WZ/7CV2syfkjh4UPNmHa5WujcA5pwrpGrFQ9SNGnVuOpSdoyYtcffstqb7UEo97VMZJ9Gtst0rWiKSKKvblkY5jWN15ucBnu2Aa9NBioLbe8erRPTV3S0TL1/t7Pq+SK7f7Hbu/5Tvzf0X6oScuyIiAIiICo9KmT31y652NFXxjro9udHUkDeWZzfxLmu5LRSSmpw8xiPj4rsIhcnZc3EbDeU8LRRrZM+L2H9tngDm/hKkqn3c1LyIra1ZBxfUz1bLDB9WsbpDg9za8K4MHnXmVX8nLMJ5GerTOdwGrxwU5lja8GRjX2jywHx8FZ7Qs/UX1Ykdn4pexc9Pfp8jz9ceBOT6cjByTiraK+qxx8aN+JVyVWyMZ2pDuaPEk/BWlee7dnxZjXkkvhr9SxjrwBRFujo878f9c1LrBvOPAHZh4rIg+ZZjuZmSkFXvf6oAHF39G+akso7XmQ0Gl5zeWl3lhzXnkvFSEn1nnyAHzUdlTPWVrfVb5ux9wC2te7xvb9fwXPRrIVEQlZhXJewyVYN2Hh/Re5KrRyss9na7PkDjqawhzidmGA50VIyhyymtVW/w4vUae97bvS4aNy7rw7LZeS8xGpyZbcoekKOKrLPSV/rf2beY754Yb1ru33jJM8vleXuOs6hsA0NG4LMyeyZtFul6qzRukdhnHQ2MbXvODR5nVVb5yG6GbPY82W0ZtptAxFR9lEfuMPeI9Z3INW1TjwpXh38y5CtR2NZ5DdDtpt2bLNWzWc0Oc4faSD+7YdAPrOw2By3xk1khZbBHmWaJrK0znHtPkpre84nhoGoBTKKckCIiAIiIAiIgCIiAIiIAiIgC0x9IXJ6rYLY0aCYZOBq+M8jnj8QW51CZaXB9dsE9n1vjOZue3txn87QgNDdGFraTLGe8A1zfZr2h+YjxX1f1pz7Q86gc0fhw99fFVPJy8zZrUyQ1FCWvG53ZIPA48lOudU1Ok6Vb7Nof6mdz8kl/fcjF7QXC0l15llyM/tfwfzKzKtZGaJeLP5lZV5ztn/mz938UfKP9tBeVpjqwjd7sV9ueACSQABUk4AAaSTqC1tlhluZqw2ckRaHP0GXcNjPfw00KKJXS0j+5ZhByfI2BZ8ubFZoGNfO0uAJLWAyOqXE0ObgOZCpl99I8ckrnRRPNThnkNwAAGArsVKu67JbRII4I3yvNaNY0uNBpNBqG1Xe6eg+8pqF7IrOP72QE/ljzvOi9C6Yyioy2Rf4E1oyu2rLS0O7pZGPutqfF1VEWm3ySfxHvdxcSPDQt2XT9HeEUNptUsh9WJjYh+Z2cT5K6XT0W3bZ6Fllje4elLWY8ftCQOQC7jXCPoo+qKWxzHd10TWg5sEMsp2Rxuf45oNFsrIvoLnmIkt9YI/+WC0yv4kVEY8TuGlb6iha0BrQGgaAAABwAX2uzowbnuSGyxCKzxsijGgNGk7XHS47zUrOREAREQBERAEREAREQBERAEREAREQBERAcwdLmT31S9ZqCjJvtmf9QnPHKQP5ELEu+0Z8bTrpQ8Rh/Xmtr9P2T3W2KO0tHas76O/w5SGnweGeJWlrhtFC5m3EcRp8vcr2DZw2aeZQz6+OvXyNg5GaJeLP5lYZ52saXPIa1oqSTQADWSqvkxbWRRzPkcGtbmEk/i8TuVPyqytfa3ZrashB7LdbvvP2nYNA81hdo40rs+zy5c//ACiviVucEZGV2WbrSTHFVsIPAy01u2N2N5nYI3JnJie32gQWduc44uJwbG3W+R2oeZ0CpWVkZkVPeU/VwijW0MkpBzIgdu1x1NGJ3CpHTGSeSMF32cQwN3veaZ8rvWefcNA1K5XXGuPDE1YxUVojDyHyCguyHMjGfK4DrZSO1Idg9Vg1N8anFWZEXZ0EREAREQBERAEREAREQBERAEREAREQBERAEREAREQGFfV1ttNnlgk7ssb2HdnAio3iteS5FlhfZ7Q5jxR8UjmPG9ji1w8iux1qnpJ6GnWyd1psb2MlfTrI31a2QgUz2uAOa4gCoIodNRjX6m09UfGk1ozSF43o6WjdDAahu06M520+7VrrP5AdHc15y9mscDD9pKRgNeZGPSfTkK1OoG15OdANpdKDbXxRxA9psby+R42A0AbXbjwW8rtu2OzxMihY2ONgo1rRQAfE6yTiSalfZSberPkYKK0Wxj3BcENigbBZ2BjG8y463Pd6TjrKkURcnQREQBERAEREAREQBERAEREAREQBERAEREAREQBERAEREAREQBERAEREAREQBERAEREAREQBERAEREAREQBERAERE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sp>
        <p:nvSpPr>
          <p:cNvPr id="98308" name="AutoShape 4" descr="data:image/jpeg;base64,/9j/4AAQSkZJRgABAQAAAQABAAD/2wCEAAkGBhQSEBUUEhQSFBUVFRQYFhgXFBQUGBIZFhUYFBcWFBQYHCYfFxojGRIYHy8gJScpLCwsFR4xNTAqNSYrLCkBCQoKDgwOGg8PGiwkHyQsLiosKikpLCwqKSw1LCwqLCosLCwsKS0tKiwsKSksLCwuKSwsLCwuLCwtKSotLCwsKf/AABEIAOEA4QMBIgACEQEDEQH/xAAcAAEAAgMBAQEAAAAAAAAAAAAABQYEBwgDAgH/xABLEAABAwEDCAYGCAMFBwUAAAABAAIDEQQFIQYSMUFRYXGBBxMiMpGhQlJyscHRCBQjYoKSorIzwuFDY3PS8BckNFODs/EYRJOj4v/EABsBAQADAQEBAQAAAAAAAAAAAAADBAUCBgEH/8QANBEAAgIBAgMECQQBBQAAAAAAAAECAwQRMRIhQQUTIlEyYXGBobHB0eEUkbLwBiMzNEKC/9oADAMBAAIRAxEAPwDeKIiAIiIAiIgCIiAIiIAiIgCIiAIvO02lsbC+RzWMaKuc4hrWgayTgAtN5d9O3ehu3gbQ5v8A2WHT7ThwB0oDYeWPSBZbtZWZ+dIRVkTKGR++not+8aDZXQtZ/wDqLlz/APg48yujr3Z1PazKeS1zclw2q87Vmx50sjzV8j3Egay6SQ11cTsC2LbegZkbWB1qkzy3tERtLM6uOaKg0xGk+GhAStk+kVAf4tknb7D45P3ZqmLL08Xa/vG0R+1CT/2y5aqvfoxMJoy0se7YY3NpxIcQOCh5MiLQNHVu4OI94Cid1aejZxxpctToWy9K11yaLZEPbD4/3tCmbJlRZJf4dqsz/Zmjd5By5WkyXtLf7In2S13uKxJrplb3opBxjd8l0rIPZo+8SZ2O1wOjFfq4zhtUkR7D5Iz91zme4hTNhy/vCEgstlpw0B0rpG82yVB8F2dHWaKi9FXSEbzge2UNbaIc3PzcGyNdXNkaNWLSCNRG+gvSAIiIAiIgCIiAIi+ZJA0FziAACSSaAAYkknQEB9Ks5Y9IVlu1v2zi6QirYmUdI7eQSA1u803V0Kh5fdOTWZ0N2kOdodaCKtb/AILT3z944bA7StQ2Sw2i2zuIz5ZHGr3uJOn0pHn/AFsXxtRWrPjehuCy/SLiL6SWOVrNrJWPd+UtaPNXC5ulm7bTQC0ticfRmBhPDOd2TyJWiLf0fSsNGyMeaCoILdWo4+dFB2u4p4+/E+m0DOHi2qjhdXP0WcqcXszsCKZrmhzSHNOgggg8CNK+1x1dl9T2Z1bPNLCf7t7mV4gGh5q73P06XhDQSmK0N/vGZrvzx08SCpTs6ORaqub6QVlfQWmGaA7W0mZ5Ud+kq62DL+75mF8drs5DQS7OeGOaBiSWPo4DkgLAqrlp0jWW7W0kdnzEVbCwgvOwu1MbvPIFa7y76dS7Ohu2rRiDaHDE/wCCwjs+07HYBpWpWRSTvLiXPc4kue4k1J0lzjiT5rqMXJ6I5lJRWrJ3LHpBtV5P+1dmxA9iFlQxuwnW9288gNCzMnOj18lH2msbNIZoe72vUHnwUlkJk8xrnSkZxbg0kaHHElo1UH7ld1l9oZE6ZumO63f0KbyeJeAs/R7cjIYi5jGsb3WACmAxcd5Jpjp7K9Mv7yMcTQzvknH1W6CeJNPAqw3XZOqhYz1WivE4nzJVByotPXTSbBVjfw4fuqeaWyePQl1f9ZNJ93BLqVMlfiIs0rhfq/EQH45oOkA8cVRMtrGGTtc0AB7NQAFWkg4DcQr4qzl3Zqwsf6r6cnD5tCtYkuGxElb0kZ3QRefV3r1Z0TwyM/E2ko8mO8V0auRsjbz+r3hZZq0DJ4872XOzH/pcV1ytouBERAEREARFq7L7pris2dDYs2ebEGTTFEeI/iOGwYDWdSAuuVWWVmu+LrLS+hNcxjcZJCNTGa+JoBrIXPeXXSfabyJYT1NnrhC097YZXemd2gbNagJprTb7QXOMk8z9JJqae5jRyAV9yayCjgpJNSWXSBpZGdwPeO88hrVe/IhSvFv5Ec7FDcrWTWQck9JJqxRaR68g+6D3RvPIFbIsF3xwMDImhjRqGs7SdJO8rJRYN+TO589vIozsc9yPvSPQ7l8R8VgqXtsdWHdj4KHXyD5COxi2u6opf4kbHbyMfzDFQtryGid/Dc9h/OPA4+asiKeF04eiyRSa2KFa8iZ29zMkG45p8HfNQ9ou6RhAfG9prhVpxO7byW1V6QSZrgdhCtRzprdakiufUqeTnR259H2qrG6RGMHu9o+gN2ngsu/MxsvVxta1kYDWhooBrdzqTjuV5mlDWlx0NBJ5Cqod3Qma0NBxzn1dw7zvcVpdj2SsnZk2bRX5fwXxM3LslPSPmXG5bJ1cDG6yM48XY/IclMXTBnzxt1F7a8AanyCxVLZKtra2bs8/oPzXneN338Ut5S5+9liuPNIvVtnzI3v9Vrj4Cq1eStpWiztkYWOFWuFCKkVHELGs9yws7sTAdpFT4mpWvlY0r5LR6JF22tzaNOWqPNeRvryOK8ltLKm7GPLS9oIII0YimIodI0+SqFryVGmN1Nzsf1D5KtPCnH0eZG6WtiuIsy03RKzvMNNo7Q8liKpKLjyaI2mtz8UblJZs+yyjWG5w/Ac74KSX49gIIOggg8DgV9jLhkmE9HqajXX2S95/WbFZ5q1MsMbjxLBnedVyJNEWOc06WktPI0+C6O6Dbz626GM1wSSx8q9a3ylA5L0ReNgoiIfQiIgOdekzpXmtcslns7jHZWucwluDrRQ5pLnaQwkGjRpGmtaCsZN5GS2qjj9nF65GLt0bdfHRx0KOve7nWS1yQvALoJXNoRUPzXYEg6Q4UPBy3LYrS2SNj2d17WubuBFQOWjkqObkSpiuHr1ILpuK5HhdNzRWZmZE3NGs6XPO1ztfu2LOUjdlwyz4tFG+s7ActvJWq7sk4o8XDrHbXaBwbo8arKrxrb3xfFlaNcp8yn2K6pZv4bCRt0N/McFP2LIjXK/kz/MfkrWBTQhK06+z64+lzLMaIrcwLJcMEfdjaTtd2j4nRyVOvfJmMvcAMxwJxAwOyrflRW22ZSwR6X5x2M7Xno81VbyypjdLUtcwOGnB2IwxA0YU2qWUsdeB6HTdfo8iqW+6pIT2hUanDEH5c1hq/ska9tQWuaeBB3FQV6ZNaXQ82f5T8FVuxGvFXzRFKrrErqL6c0g0III0g4UXyqBCet9WuljO11GeePk0qNyPs9ZHv9VtBxcfk0+K8b+tHYYz7zneAA+Kk8kYfsH/AHnkcg0D+Yreiu47Jk1/3f10+SZRlzv0fQn1L5KH/e2cH/tPyWqI75niJaJHYGlD2hhhoOhTlx9ILoZmPkjDw045pzSQQQdNRrXn6ouNkZetHs7f8XzKmpVtTXqej+P3N6Wu0iNjnmpDQSaaaDYq3aMuR6ER4ucB5CvvXvd2UrLdZJXsjmY3q3isjA0O7J7jgSHaNIVMWlmZM4Nd2+TMXKVlE+CXJ9SRvbKuZ7a9ijSDm5uGzTWuteNkynjdg8Fh295viMR4LCkZUEbRRQdFUpy7Vu9faVoWyL/DO14q1wcNxBXzNZWP7zWu4gHzVDY8g1BIO0Gh8VnQ39M306+0A7z0q9HNi+U0TK5PdFgmychdoaW+y4+41CwZsk/Uk/M34j5L4hysd6bGn2SR5GqzYcp4jpz28RX3LrXGn5fI+/6bNK5c3O6zW6RjqdrNkFNBDx/mDlsb6Ot50fa4CdIjlaOBMb/3MVe6YOre+zzRua6rXsdTSM0h7ag+25YfQxefU3xCCaCZskR/E3Pb+qNvir0dOFabEy9R00iIvp9CIiA0D0/5PdXbIrU0dmdma/8AxIqAE8WFv/xlTXQS+K0QyRS9p9ncC1p0Fj6kGmujg4bMQrn0s5PfW7qmAFXxDro9tYwS4DiwvHNaN6Kcovql5wuJpHL9k/ZR9M08nBpUdkYyXiWunM5kk9zqIBeVqtbI25z3Bo3n3bVXr2yxDatgAcfXPdHsjXx0cVVbTa3yOznuLjtPw2BUrs+EOUOb+BDO9Lki0XhlqBhC2v3nYDk3T40Vctt6yy/xHuI2aG/lGCxUWTbkWW+k/cVZWSluFi3jHVldhr8FlL5e2oI2iihT0ZwiJsltfGascRt2HiNas92X+2WjXUY/Zqd7J+HvVSIoaL8WhVfKrbbyLEZuJdrxuhkwxwdqcNPPaFVbfdb4T2hhqcNB+R3LMuzKJ0dGvq9v6m8DrG4qyQzslZVpDmnAj4EFXXGrJWq5Mm0jZtuakyifSVnsnzP9FZslWUsw3ucfOnwWRlXkIZaPs5ALQfs3GgONey46DuPiFmZN3DP9Xjb1UlQDWrSKHOJIqcFZzHp2fClc3xdPeZ8qZxt1aKPel2vda5GRtLiXE4ag7tVJ1DFWbJbJBjZ4jOBITIyrdLMXAUI9L3KQbk9I29mRPowzwEj0u5U6tdI1fbvyPZG5r3Pc5zSCNDRUGowxOrasiui2TWi5Lc9lndq5jpqqrfDFwi21u+j59OaexLW1lIXgCgDHAAauycAFQrFk/PJTNjIG13ZHnieQWxkWpfixuacnsefnWpvVlWsWRAGMrydzMB+Y4+QUTfuSEQlOZnMrQjHOGO446a61cLbfkMXeeK7B2j4DRzVTvvK5jntPVvzcRWortHZ8dai4MWvwvT6nOlceRW7Tk1K3u0eNxofAqMlhc00cC07wR71dLNe8UndeK7D2T4HSsp8YIoQCNhFR4FcvDrnzg/qO6i9ma+RXG0ZPQu9HNP3TTy0KOnyTPoPB3OFPMV9yryw7I7cyN1SRQMtrPnWbO9R7TyPZPvCp1yXibPaYZh/ZSxyfkeHHyBW1L+yamdBKzqy6rHUze1iBUYDHSBqWnlew+JQcZIlq1S0Z2ixwIBGg6F+qvdH15/WLrskmkmFjXe1GOrd+phVhVsmCIiA/CKrkvLW4jYbxngFQGSZ0Z+47txkcAQOLSutVpX6QuT3/AA9saNsEnm+Mn/7BzCA97lvET2eOUem0E7nDBw/MCs1UXowvOrJICe6esbwd2XDkaH8SvS8vkV93Y4mbOPDJoIiKE4CIiAibfHR534rGUleceAOw08VCWq8o4+84V2DE+A0K1VCVnKK1fqO9UlzMlec97mzDPa4h2gAekdhGsKJtGUzadhpJ2uwHgNKg7VanSOznmp8huA1Lbw+yrZTUreSX7v7EU70vR3NjXB0jxyUZaQIn+uK5juOtnmN4WzsnrQCwitaGo4HZ4ea5vuyDPmYN4J4DE+5bFuW85I3FrHuaHDUSN/JWe0ba8aaSW61J6MiTj4i2ZeO6q23baNAbO6Jx1AShoxOwDOVmZfsLpBG14c5xoM2pGive0alqjKWzyTRdmr3h7XCrscMNLjvVoySZW1MOwOPDs0/mWRDNcrEordmpdkqyinTTVcUWuumqa/k/2LredqMcMjxSrWkiuitMK81QbZfc0vfkdTYOyPAaeauWVMlLLJvzR4uHwWv1z2jZJTUU+Whn5EnroFj25lWHdj4f0WQqhlJfJe4xsPYbg6npnXyH+tSgwMOeXbwQ5dW/IpTsVa1ZILJs94yR9x7hurUeBwVSui9yx2Y81aTQE+jz2KyKxlY1mJZwv3NdSauxSWqJyz5VPHfa128dk/EKSgylidpzmHeKjxFVUUXMcuyPXX2k6tki/wAFqY/Fjmu4EHyXO2U9g6i22iLU2V9PZJzm/pcFssLX+WsRFrLiSc9rHVJroGZ/Ir2Pld7LhaJoWcT0NzdAF5592viJxhncANjZAJB+ovWzloX6PN55tstEBOEsLXjjE+numPgt9K4TBERAFBZc5P8A12754KdpzCY90jO3H+poHAlTqIDkPJe8/q9rjecBnZr9zXdk14Vr+FbmWs+ljJ76pekzQKMlPXM2UkJLgOEgeOFFdMk706+yRvJq4DMf7TMK8xQ81kdpV7WL2FTIjsyYREWQVQiLztFoDGFzsA0VK+pOT0W58IbKu8syPq2ntvHNoGviSKeKoVVK222GWRz3aSfAagOAUZK2hK/Q8LCWJQo9d37fwUHZxyZ8oizbsuwyu2NGk/Ab1YssjVFzm9EjpJt6IkMmrL3pD7I95+CsMT6OB2FeMMIY0NaKAaF9rw2XkfqLXPp09hoQjwx0J9WPIiKsr3bGU/M7/wDKqtjkqweHgrzkRBSJ7vWfTk0fNxUGHHW9eo7pXjR95ay0ga31njwAJ99FSlZsuJ+3GzY1zvzGg/aVWUzpcVz9QueszCvm2dVA9w00o3icB4aeSoCtWWUvYjbtc4/lAH8yqq9d2BSoY3edZP5cvuZWTLWWnkYs7e1xVnuO29ZFQ95uB3jUfD3KuWluAK97kteZKK6Hdk89B8VP2pjd9S9N1zRJjz0aLYiIvEGiFU8vrNhE/YXNPOjh7irW94AJJAA0k6lUcqL0E0Za0dlpDqnSSNmwUJV7BpsnPiguS3PsZqMlqfHRZefUXvZXanSGI8JWmMfqc08l1OuMrNaTG9sje8xzXt4tIcPMLsexWoSxskbi17WuHBwDh5FaxfPZERAEREBqn6QGT3WWSK1NHagfmv8A8OWgqeDw385WuujG86SSQE4PGe32m4OHNpB/CujL9ultqs0sD+7LG5h3ZwoHDeDQ8lybY5n2O1gvBD4JS149lxZI3wzgob6+8rcTiceKLRutF8seCAQaggEHaDiCvpeXM0Kr5W3lUiJp0UL+OoeGPMKw261iKNzz6I8TqHMrXs0pc4udiXEk8SvR9gYfeWu+W0dvb+PsVciei4V1PheFpboK918TNqF7WS1RSi9GfN32EyvzRo0k7B81b4IAxoa0UAWPddhEUYHpHFx37OAWWvCdo5ryJ8MfRW3r9ZrVV8K9YREWYTEhdcmkc/gfgtp5O2fMs0Y1kZx/Ec73FanuttZmN9Zwad2caV81uZ7wxhOhrWk8A0fIK9gw8Up+r+/ImpXNsoWU9oz7U/Y2jR+EY+ZKil9TSlzi46XEk8Sa/FfKyrJccnLzZVk9W2V3LKI5kbtQc4fmAI/aqqti22xtljLHaD5HUQqFb7C6F5Y/kdThqIXs+wMuEqe4fpR1963M/Ig1LiMSVtQViLOWE4UK3rERVsuF12vrImu16HcR89PNZSqlzXj1T6Huu07thVrDqio/8rwvaGK8e16Lwvmvt7jUqnxRK5lFbCX5g0NAJ3k4+5Qr21BG0EeKzb3fWd/tU8BT4LEXq8OtQohFLovyU5ybk2V6i6j6J7z6+57KSaljDEd3VOMY/S1p5rmG2MpI4b6+OPxW8fo8XnnWW0wH+zla8cJWZvvhPisqS4W0b8XxJM22iIuToIiIAucenHJ76veZlaKMtLBJuz20ZIP2u/Gujlr3pvye+sXY6Voq+zOEo25ndkHDNOd/00BSMgbz62xtaT2oj1Z4DFh/KQPwqxrV/RxefV2oxk9mZtPxNq5vlnDmFs57wAScAASeAxK85l1cFzS68zOtjwyKzlfbsWxDV2ncT3R4VPMKtr2tlpMkjnn0iTw2DkMF4r9CwcZY1Ea+vX29TFslxSbCz7isnWTsB0A5x4Nx99BzWArTkfZKNfIdZzRwGJ8yPBR9p5HcYs5ddNF7Xy/J1VHimke8rKOI2FfCy7yjo6u0e7D5LEX5+nqjYQRF6Qwl7g1oqSaBfUtT6S+TFiznl50MwHtH5D3hXq/7x/3IHXJRv+b9pHNQtgsYijDBq0nadZWDet4Z5EYOEdfF9Cfd5ladq7jHa6v6liXgrMFERYRSCjb9uwTRGg7balvxbz+SkkUtNsqbFZDdHMkpLRms1jWgY8VL33Zurne0aK1HB3a+NOSi7SMF+nRmralOOzSZmJcMtDHXtFbHtFGvcBsBIXiiilFSWklqTJ6BERdAir1Z2wdo9yvvQHefV3m6I6JoHge1GRIP0h6pN6s7IOw+/wD8LKyDvP6vedklrQCdgcfuyHq3fpeVjZMdLGbeLLirR1oi/KIqxZP1ERAF5WqzNkY5jxVr2ua4bWuFCPAr1RAcg3tYH2C2yRenZ5iAduY6rHcHNzTzWzL6vUOsYezRMG5vBwzj5CnNY30gcnurtUVqaOzOzMf7cegniwgf9NU+6bxc+zMjOiJz6cHUd76pXiq/Irb6PX6/NIo53KviMlEWZdV3GaUMGjS47Br56ua9RZZGqDnN6JczASbeiMNbBuqy9XCxusNFeJxPmVUWxCW2BrR2esAA+6zD9rVeV5P/ACDIco117a+Jr4L6lzGjo2/cYt4x1ZXYf6KKU69lQRtFFBkLzdb5F+J+K0ZNXdmt6xwxd3dzdvP3Kv2Cy9ZI1m047hpPkFegABsAHgAtPCq1fG+hZpjq9TFvO3iGMu16GjaflrVTsEx6w1NS6td50/NfV7XgZpCfRGDRu28TpWHG+hB2Gqgyre9lotkcWy4mTqL8BX6s0rBEWJeV6xWdmfK8MGra47Gt0uPBfUm3oglqV/LGCj2P2tLT+E1/m8lULfeTGAjS7YNXE6l6ZT5autJzY29XG0mh9N2qpPo8B4qCu+7pZ5GxQxvkkdoa0FxO/cNpOAXtMPKsqxY1Nc19+XwPscFSnxz/AGMoXsPVPiF9i9W7HeA+avMH0frc6NrjLZmOIqWOdIczcXNaQTww3lYto6Bryb3fqz/ZmI/cwLtZdnmWXh1eRUheTNp8CvsW1nrDzCmpuhu9W/8Ats72ZoD73hR0/RxeTNNitP4WZ/7CV2syfkjh4UPNmHa5WujcA5pwrpGrFQ9SNGnVuOpSdoyYtcffstqb7UEo97VMZJ9Gtst0rWiKSKKvblkY5jWN15ucBnu2Aa9NBioLbe8erRPTV3S0TL1/t7Pq+SK7f7Hbu/5Tvzf0X6oScuyIiAIiICo9KmT31y652NFXxjro9udHUkDeWZzfxLmu5LRSSmpw8xiPj4rsIhcnZc3EbDeU8LRRrZM+L2H9tngDm/hKkqn3c1LyIra1ZBxfUz1bLDB9WsbpDg9za8K4MHnXmVX8nLMJ5GerTOdwGrxwU5lja8GRjX2jywHx8FZ7Qs/UX1Ykdn4pexc9Pfp8jz9ceBOT6cjByTiraK+qxx8aN+JVyVWyMZ2pDuaPEk/BWlee7dnxZjXkkvhr9SxjrwBRFujo878f9c1LrBvOPAHZh4rIg+ZZjuZmSkFXvf6oAHF39G+akso7XmQ0Gl5zeWl3lhzXnkvFSEn1nnyAHzUdlTPWVrfVb5ux9wC2te7xvb9fwXPRrIVEQlZhXJewyVYN2Hh/Re5KrRyss9na7PkDjqawhzidmGA50VIyhyymtVW/w4vUae97bvS4aNy7rw7LZeS8xGpyZbcoekKOKrLPSV/rf2beY754Yb1ru33jJM8vleXuOs6hsA0NG4LMyeyZtFul6qzRukdhnHQ2MbXvODR5nVVb5yG6GbPY82W0ZtptAxFR9lEfuMPeI9Z3INW1TjwpXh38y5CtR2NZ5DdDtpt2bLNWzWc0Oc4faSD+7YdAPrOw2By3xk1khZbBHmWaJrK0znHtPkpre84nhoGoBTKKckCIiAIiIAiIgCIiAIiIAiIgC0x9IXJ6rYLY0aCYZOBq+M8jnj8QW51CZaXB9dsE9n1vjOZue3txn87QgNDdGFraTLGe8A1zfZr2h+YjxX1f1pz7Q86gc0fhw99fFVPJy8zZrUyQ1FCWvG53ZIPA48lOudU1Ok6Vb7Nof6mdz8kl/fcjF7QXC0l15llyM/tfwfzKzKtZGaJeLP5lZV5ztn/mz938UfKP9tBeVpjqwjd7sV9ueACSQABUk4AAaSTqC1tlhluZqw2ckRaHP0GXcNjPfw00KKJXS0j+5ZhByfI2BZ8ubFZoGNfO0uAJLWAyOqXE0ObgOZCpl99I8ckrnRRPNThnkNwAAGArsVKu67JbRII4I3yvNaNY0uNBpNBqG1Xe6eg+8pqF7IrOP72QE/ljzvOi9C6Yyioy2Rf4E1oyu2rLS0O7pZGPutqfF1VEWm3ySfxHvdxcSPDQt2XT9HeEUNptUsh9WJjYh+Z2cT5K6XT0W3bZ6Fllje4elLWY8ftCQOQC7jXCPoo+qKWxzHd10TWg5sEMsp2Rxuf45oNFsrIvoLnmIkt9YI/+WC0yv4kVEY8TuGlb6iha0BrQGgaAAABwAX2uzowbnuSGyxCKzxsijGgNGk7XHS47zUrOREAREQBERAEREAREQBERAEREAREQBERAcwdLmT31S9ZqCjJvtmf9QnPHKQP5ELEu+0Z8bTrpQ8Rh/Xmtr9P2T3W2KO0tHas76O/w5SGnweGeJWlrhtFC5m3EcRp8vcr2DZw2aeZQz6+OvXyNg5GaJeLP5lYZ52saXPIa1oqSTQADWSqvkxbWRRzPkcGtbmEk/i8TuVPyqytfa3ZrashB7LdbvvP2nYNA81hdo40rs+zy5c//ACiviVucEZGV2WbrSTHFVsIPAy01u2N2N5nYI3JnJie32gQWduc44uJwbG3W+R2oeZ0CpWVkZkVPeU/VwijW0MkpBzIgdu1x1NGJ3CpHTGSeSMF32cQwN3veaZ8rvWefcNA1K5XXGuPDE1YxUVojDyHyCguyHMjGfK4DrZSO1Idg9Vg1N8anFWZEXZ0EREAREQBERAEREAREQBERAEREAREQBERAEREAREQGFfV1ttNnlgk7ssb2HdnAio3iteS5FlhfZ7Q5jxR8UjmPG9ji1w8iux1qnpJ6GnWyd1psb2MlfTrI31a2QgUz2uAOa4gCoIodNRjX6m09UfGk1ozSF43o6WjdDAahu06M520+7VrrP5AdHc15y9mscDD9pKRgNeZGPSfTkK1OoG15OdANpdKDbXxRxA9psby+R42A0AbXbjwW8rtu2OzxMihY2ONgo1rRQAfE6yTiSalfZSberPkYKK0Wxj3BcENigbBZ2BjG8y463Pd6TjrKkURcnQREQBERAEREAREQBERAEREAREQBERAEREAREQBERAEREAREQBERAEREAREQBERAEREAREQBERAEREAREQBERAERE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98310" name="Picture 6" descr="http://fc07.deviantart.net/fs71/f/2010/312/b/b/maps_dock_icon_by_kaboom88-d32gndf.png">
            <a:hlinkClick r:id="rId7" action="ppaction://hlinksldjump"/>
          </p:cNvPr>
          <p:cNvPicPr>
            <a:picLocks noChangeAspect="1" noChangeArrowheads="1"/>
          </p:cNvPicPr>
          <p:nvPr/>
        </p:nvPicPr>
        <p:blipFill>
          <a:blip r:embed="rId8" cstate="print"/>
          <a:srcRect/>
          <a:stretch>
            <a:fillRect/>
          </a:stretch>
        </p:blipFill>
        <p:spPr bwMode="auto">
          <a:xfrm rot="1280743">
            <a:off x="6737555" y="1238684"/>
            <a:ext cx="863770" cy="86377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8310"/>
                                        </p:tgtEl>
                                        <p:attrNameLst>
                                          <p:attrName>style.visibility</p:attrName>
                                        </p:attrNameLst>
                                      </p:cBhvr>
                                      <p:to>
                                        <p:strVal val="visible"/>
                                      </p:to>
                                    </p:set>
                                    <p:anim calcmode="lin" valueType="num">
                                      <p:cBhvr additive="base">
                                        <p:cTn id="21" dur="1000" fill="hold"/>
                                        <p:tgtEl>
                                          <p:spTgt spid="98310"/>
                                        </p:tgtEl>
                                        <p:attrNameLst>
                                          <p:attrName>ppt_x</p:attrName>
                                        </p:attrNameLst>
                                      </p:cBhvr>
                                      <p:tavLst>
                                        <p:tav tm="0">
                                          <p:val>
                                            <p:strVal val="#ppt_x"/>
                                          </p:val>
                                        </p:tav>
                                        <p:tav tm="100000">
                                          <p:val>
                                            <p:strVal val="#ppt_x"/>
                                          </p:val>
                                        </p:tav>
                                      </p:tavLst>
                                    </p:anim>
                                    <p:anim calcmode="lin" valueType="num">
                                      <p:cBhvr additive="base">
                                        <p:cTn id="22" dur="1000" fill="hold"/>
                                        <p:tgtEl>
                                          <p:spTgt spid="983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5" name="Picture 14" descr="http://www.best-buy-flags.co.uk/media/catalog/product/cache/2/image/1000x1000/36bab0d0bdddb9eabc4ca5420a74668b/1/1/australia-hand-waving-flag-12-x-18-inch.png"/>
          <p:cNvPicPr>
            <a:picLocks noChangeAspect="1" noChangeArrowheads="1"/>
          </p:cNvPicPr>
          <p:nvPr/>
        </p:nvPicPr>
        <p:blipFill>
          <a:blip r:embed="rId9" cstate="print"/>
          <a:srcRect/>
          <a:stretch>
            <a:fillRect/>
          </a:stretch>
        </p:blipFill>
        <p:spPr bwMode="auto">
          <a:xfrm rot="19404190">
            <a:off x="5774140" y="3401525"/>
            <a:ext cx="1493512" cy="1171557"/>
          </a:xfrm>
          <a:prstGeom prst="rect">
            <a:avLst/>
          </a:prstGeom>
          <a:noFill/>
        </p:spPr>
      </p:pic>
      <p:pic>
        <p:nvPicPr>
          <p:cNvPr id="184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215338" y="4500570"/>
            <a:ext cx="357190" cy="357190"/>
          </a:xfrm>
          <a:prstGeom prst="rect">
            <a:avLst/>
          </a:prstGeom>
          <a:noFill/>
        </p:spPr>
      </p:pic>
      <p:pic>
        <p:nvPicPr>
          <p:cNvPr id="1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858148" y="5143512"/>
            <a:ext cx="357190" cy="357190"/>
          </a:xfrm>
          <a:prstGeom prst="rect">
            <a:avLst/>
          </a:prstGeom>
          <a:noFill/>
        </p:spPr>
      </p:pic>
      <p:sp>
        <p:nvSpPr>
          <p:cNvPr id="20" name="Volný tvar 19"/>
          <p:cNvSpPr/>
          <p:nvPr/>
        </p:nvSpPr>
        <p:spPr>
          <a:xfrm>
            <a:off x="7715272" y="5500702"/>
            <a:ext cx="304555" cy="8572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1" name="Volný tvar 20"/>
          <p:cNvSpPr/>
          <p:nvPr/>
        </p:nvSpPr>
        <p:spPr>
          <a:xfrm rot="17297663">
            <a:off x="6874129" y="5364243"/>
            <a:ext cx="679726" cy="11301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500958" y="6215082"/>
            <a:ext cx="357190" cy="357190"/>
          </a:xfrm>
          <a:prstGeom prst="rect">
            <a:avLst/>
          </a:prstGeom>
          <a:noFill/>
        </p:spPr>
      </p:pic>
      <p:sp>
        <p:nvSpPr>
          <p:cNvPr id="23" name="Volný tvar 22"/>
          <p:cNvSpPr/>
          <p:nvPr/>
        </p:nvSpPr>
        <p:spPr>
          <a:xfrm rot="17297663">
            <a:off x="6148810" y="4680075"/>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572264" y="5214950"/>
            <a:ext cx="357190" cy="357190"/>
          </a:xfrm>
          <a:prstGeom prst="rect">
            <a:avLst/>
          </a:prstGeom>
          <a:noFill/>
        </p:spPr>
      </p:pic>
      <p:sp>
        <p:nvSpPr>
          <p:cNvPr id="16" name="Elipsa 15">
            <a:hlinkClick r:id="" action="ppaction://hlinkshowjump?jump=nextslide">
              <a:snd r:embed="rId11" name="chimes.wav"/>
            </a:hlinkClick>
          </p:cNvPr>
          <p:cNvSpPr/>
          <p:nvPr/>
        </p:nvSpPr>
        <p:spPr>
          <a:xfrm>
            <a:off x="6072198" y="4572008"/>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upload.wikimedia.org/wikipedia/commons/b/b3/Group_of_Macropus_fuliginosus_Darling_Range_05010.JPG"/>
          <p:cNvPicPr>
            <a:picLocks noChangeAspect="1" noChangeArrowheads="1"/>
          </p:cNvPicPr>
          <p:nvPr/>
        </p:nvPicPr>
        <p:blipFill>
          <a:blip r:embed="rId3" cstate="print"/>
          <a:srcRect/>
          <a:stretch>
            <a:fillRect/>
          </a:stretch>
        </p:blipFill>
        <p:spPr bwMode="auto">
          <a:xfrm>
            <a:off x="0" y="1357298"/>
            <a:ext cx="9144000" cy="5500702"/>
          </a:xfrm>
          <a:prstGeom prst="rect">
            <a:avLst/>
          </a:prstGeom>
          <a:noFill/>
        </p:spPr>
      </p:pic>
      <p:sp>
        <p:nvSpPr>
          <p:cNvPr id="4" name="Zaoblený obdélník 3"/>
          <p:cNvSpPr/>
          <p:nvPr/>
        </p:nvSpPr>
        <p:spPr>
          <a:xfrm>
            <a:off x="4152292" y="2228169"/>
            <a:ext cx="4532024"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4179187" y="3268519"/>
            <a:ext cx="4532024"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4143372" y="4252839"/>
            <a:ext cx="4532024"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4179186" y="5272130"/>
            <a:ext cx="4532025"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 action="ppaction://hlinkshowjump?jump=nextslide"/>
          </p:cNvPr>
          <p:cNvSpPr/>
          <p:nvPr/>
        </p:nvSpPr>
        <p:spPr>
          <a:xfrm>
            <a:off x="3171265" y="2209796"/>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rId4" action="ppaction://hlinksldjump"/>
          </p:cNvPr>
          <p:cNvSpPr/>
          <p:nvPr/>
        </p:nvSpPr>
        <p:spPr>
          <a:xfrm>
            <a:off x="3171265" y="3231772"/>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rId4" action="ppaction://hlinksldjump"/>
          </p:cNvPr>
          <p:cNvSpPr/>
          <p:nvPr/>
        </p:nvSpPr>
        <p:spPr>
          <a:xfrm>
            <a:off x="3211605" y="4253752"/>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rId4" action="ppaction://hlinksldjump"/>
          </p:cNvPr>
          <p:cNvSpPr/>
          <p:nvPr/>
        </p:nvSpPr>
        <p:spPr>
          <a:xfrm>
            <a:off x="3225053" y="5235383"/>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élník 15"/>
          <p:cNvSpPr/>
          <p:nvPr/>
        </p:nvSpPr>
        <p:spPr>
          <a:xfrm>
            <a:off x="285720" y="14093"/>
            <a:ext cx="8572560" cy="1200329"/>
          </a:xfrm>
          <a:prstGeom prst="rect">
            <a:avLst/>
          </a:prstGeom>
        </p:spPr>
        <p:txBody>
          <a:bodyPr wrap="square">
            <a:spAutoFit/>
          </a:bodyPr>
          <a:lstStyle/>
          <a:p>
            <a:pPr algn="ctr">
              <a:lnSpc>
                <a:spcPct val="150000"/>
              </a:lnSpc>
            </a:pPr>
            <a:r>
              <a:rPr lang="sk-SK" sz="1600" dirty="0" smtClean="0"/>
              <a:t>V Austrálii vzniklo evolúciou vďaka jej dlhej izolácii množstvo endemických druhov rastlín a živočíchov.</a:t>
            </a:r>
          </a:p>
          <a:p>
            <a:pPr algn="ctr">
              <a:lnSpc>
                <a:spcPct val="150000"/>
              </a:lnSpc>
            </a:pPr>
            <a:r>
              <a:rPr lang="sk-SK" sz="1600" dirty="0" smtClean="0"/>
              <a:t>Zo živočíchov sa tu vyskytuje napr. viacero známych vačkovcov. Ktorý druh austrálskeho cicavca </a:t>
            </a:r>
          </a:p>
          <a:p>
            <a:pPr algn="ctr">
              <a:lnSpc>
                <a:spcPct val="150000"/>
              </a:lnSpc>
            </a:pPr>
            <a:r>
              <a:rPr lang="sk-SK" sz="1600" dirty="0" smtClean="0"/>
              <a:t>patrí k podtriede vajcorodcov? </a:t>
            </a:r>
            <a:endParaRPr lang="sk-SK" sz="1600" dirty="0"/>
          </a:p>
        </p:txBody>
      </p:sp>
      <p:sp>
        <p:nvSpPr>
          <p:cNvPr id="17" name="Obdélník 16"/>
          <p:cNvSpPr/>
          <p:nvPr/>
        </p:nvSpPr>
        <p:spPr>
          <a:xfrm>
            <a:off x="4286248" y="2285992"/>
            <a:ext cx="4286280" cy="369332"/>
          </a:xfrm>
          <a:prstGeom prst="rect">
            <a:avLst/>
          </a:prstGeom>
        </p:spPr>
        <p:txBody>
          <a:bodyPr wrap="square">
            <a:spAutoFit/>
          </a:bodyPr>
          <a:lstStyle/>
          <a:p>
            <a:r>
              <a:rPr lang="sk-SK" dirty="0" smtClean="0"/>
              <a:t>Vtákopysk divný</a:t>
            </a:r>
            <a:endParaRPr lang="sk-SK" dirty="0"/>
          </a:p>
        </p:txBody>
      </p:sp>
      <p:sp>
        <p:nvSpPr>
          <p:cNvPr id="18" name="Obdélník 17"/>
          <p:cNvSpPr/>
          <p:nvPr/>
        </p:nvSpPr>
        <p:spPr>
          <a:xfrm>
            <a:off x="4286248" y="3345420"/>
            <a:ext cx="4357718" cy="369332"/>
          </a:xfrm>
          <a:prstGeom prst="rect">
            <a:avLst/>
          </a:prstGeom>
        </p:spPr>
        <p:txBody>
          <a:bodyPr wrap="square">
            <a:spAutoFit/>
          </a:bodyPr>
          <a:lstStyle/>
          <a:p>
            <a:r>
              <a:rPr lang="sk-SK" dirty="0" smtClean="0"/>
              <a:t>Koala medvedíkovitá</a:t>
            </a:r>
            <a:endParaRPr lang="sk-SK" dirty="0"/>
          </a:p>
        </p:txBody>
      </p:sp>
      <p:sp>
        <p:nvSpPr>
          <p:cNvPr id="19" name="Obdélník 18"/>
          <p:cNvSpPr/>
          <p:nvPr/>
        </p:nvSpPr>
        <p:spPr>
          <a:xfrm>
            <a:off x="4286248" y="4314774"/>
            <a:ext cx="4357718" cy="369332"/>
          </a:xfrm>
          <a:prstGeom prst="rect">
            <a:avLst/>
          </a:prstGeom>
        </p:spPr>
        <p:txBody>
          <a:bodyPr wrap="square">
            <a:spAutoFit/>
          </a:bodyPr>
          <a:lstStyle/>
          <a:p>
            <a:r>
              <a:rPr lang="sk-SK" dirty="0" smtClean="0"/>
              <a:t>Kengura červená</a:t>
            </a:r>
            <a:endParaRPr lang="sk-SK" dirty="0"/>
          </a:p>
        </p:txBody>
      </p:sp>
      <p:sp>
        <p:nvSpPr>
          <p:cNvPr id="20" name="Obdélník 19"/>
          <p:cNvSpPr/>
          <p:nvPr/>
        </p:nvSpPr>
        <p:spPr>
          <a:xfrm>
            <a:off x="4286248" y="5345684"/>
            <a:ext cx="4357718" cy="369332"/>
          </a:xfrm>
          <a:prstGeom prst="rect">
            <a:avLst/>
          </a:prstGeom>
        </p:spPr>
        <p:txBody>
          <a:bodyPr wrap="square">
            <a:spAutoFit/>
          </a:bodyPr>
          <a:lstStyle/>
          <a:p>
            <a:r>
              <a:rPr lang="sk-SK" dirty="0" smtClean="0"/>
              <a:t>Emu hnedý</a:t>
            </a:r>
            <a:endParaRPr lang="sk-SK"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ppt_x"/>
                                          </p:val>
                                        </p:tav>
                                        <p:tav tm="100000">
                                          <p:val>
                                            <p:strVal val="#ppt_x"/>
                                          </p:val>
                                        </p:tav>
                                      </p:tavLst>
                                    </p:anim>
                                    <p:anim calcmode="lin" valueType="num">
                                      <p:cBhvr additive="base">
                                        <p:cTn id="28" dur="2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2000" fill="hold"/>
                                        <p:tgtEl>
                                          <p:spTgt spid="4"/>
                                        </p:tgtEl>
                                        <p:attrNameLst>
                                          <p:attrName>ppt_x</p:attrName>
                                        </p:attrNameLst>
                                      </p:cBhvr>
                                      <p:tavLst>
                                        <p:tav tm="0">
                                          <p:val>
                                            <p:strVal val="#ppt_x"/>
                                          </p:val>
                                        </p:tav>
                                        <p:tav tm="100000">
                                          <p:val>
                                            <p:strVal val="#ppt_x"/>
                                          </p:val>
                                        </p:tav>
                                      </p:tavLst>
                                    </p:anim>
                                    <p:anim calcmode="lin" valueType="num">
                                      <p:cBhvr additive="base">
                                        <p:cTn id="40" dur="2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ppt_x"/>
                                          </p:val>
                                        </p:tav>
                                        <p:tav tm="100000">
                                          <p:val>
                                            <p:strVal val="#ppt_x"/>
                                          </p:val>
                                        </p:tav>
                                      </p:tavLst>
                                    </p:anim>
                                    <p:anim calcmode="lin" valueType="num">
                                      <p:cBhvr additive="base">
                                        <p:cTn id="44" dur="2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0" fill="hold"/>
                                        <p:tgtEl>
                                          <p:spTgt spid="6"/>
                                        </p:tgtEl>
                                        <p:attrNameLst>
                                          <p:attrName>ppt_x</p:attrName>
                                        </p:attrNameLst>
                                      </p:cBhvr>
                                      <p:tavLst>
                                        <p:tav tm="0">
                                          <p:val>
                                            <p:strVal val="#ppt_x"/>
                                          </p:val>
                                        </p:tav>
                                        <p:tav tm="100000">
                                          <p:val>
                                            <p:strVal val="#ppt_x"/>
                                          </p:val>
                                        </p:tav>
                                      </p:tavLst>
                                    </p:anim>
                                    <p:anim calcmode="lin" valueType="num">
                                      <p:cBhvr additive="base">
                                        <p:cTn id="48" dur="20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2000" fill="hold"/>
                                        <p:tgtEl>
                                          <p:spTgt spid="7"/>
                                        </p:tgtEl>
                                        <p:attrNameLst>
                                          <p:attrName>ppt_x</p:attrName>
                                        </p:attrNameLst>
                                      </p:cBhvr>
                                      <p:tavLst>
                                        <p:tav tm="0">
                                          <p:val>
                                            <p:strVal val="#ppt_x"/>
                                          </p:val>
                                        </p:tav>
                                        <p:tav tm="100000">
                                          <p:val>
                                            <p:strVal val="#ppt_x"/>
                                          </p:val>
                                        </p:tav>
                                      </p:tavLst>
                                    </p:anim>
                                    <p:anim calcmode="lin" valueType="num">
                                      <p:cBhvr additive="base">
                                        <p:cTn id="5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3812137" y="1100387"/>
            <a:ext cx="4643470" cy="584775"/>
          </a:xfrm>
          <a:prstGeom prst="rect">
            <a:avLst/>
          </a:prstGeom>
          <a:noFill/>
        </p:spPr>
        <p:txBody>
          <a:bodyPr wrap="square" rtlCol="0">
            <a:spAutoFit/>
          </a:bodyPr>
          <a:lstStyle/>
          <a:p>
            <a:r>
              <a:rPr lang="sk-SK" sz="3200" dirty="0" smtClean="0">
                <a:solidFill>
                  <a:srgbClr val="C00000"/>
                </a:solidFill>
                <a:latin typeface="Cooper Black" pitchFamily="18" charset="0"/>
              </a:rPr>
              <a:t>Správne! </a:t>
            </a:r>
            <a:endParaRPr lang="sk-SK" sz="3200" dirty="0">
              <a:solidFill>
                <a:srgbClr val="C00000"/>
              </a:solidFill>
              <a:latin typeface="Cooper Black" pitchFamily="18" charset="0"/>
            </a:endParaRPr>
          </a:p>
        </p:txBody>
      </p:sp>
      <p:sp>
        <p:nvSpPr>
          <p:cNvPr id="7" name="TextovéPole 6"/>
          <p:cNvSpPr txBox="1"/>
          <p:nvPr/>
        </p:nvSpPr>
        <p:spPr>
          <a:xfrm rot="901955">
            <a:off x="3186732" y="1734916"/>
            <a:ext cx="4759035" cy="2480294"/>
          </a:xfrm>
          <a:prstGeom prst="rect">
            <a:avLst/>
          </a:prstGeom>
          <a:noFill/>
        </p:spPr>
        <p:txBody>
          <a:bodyPr wrap="square" rtlCol="0">
            <a:spAutoFit/>
          </a:bodyPr>
          <a:lstStyle/>
          <a:p>
            <a:pPr>
              <a:lnSpc>
                <a:spcPct val="150000"/>
              </a:lnSpc>
            </a:pPr>
            <a:r>
              <a:rPr lang="sk-SK" sz="1500" b="1" dirty="0" smtClean="0"/>
              <a:t>Vtákopysk divný  </a:t>
            </a:r>
            <a:r>
              <a:rPr lang="sk-SK" sz="1500" dirty="0" smtClean="0"/>
              <a:t>je obojživelný cicavec relatívne malých rozmerov, dorastajúci do dĺžky 40-60 cm, s hmotnosťou 0,8 - 2,5 kg. Vyskytuje sa vo východnej Austrálii a Tasmánii v sladkých vodách (jazerách, rybníkoch, riekach a potokoch) obklopených lesnatým prostredím. Patrí k primitívnej skupine cicavcov, ktoré v sebe  kombinujú prastaré znaky plazov s typickými črtami cicavcov. </a:t>
            </a:r>
            <a:endParaRPr lang="sk-SK" sz="1500" dirty="0"/>
          </a:p>
        </p:txBody>
      </p:sp>
      <p:pic>
        <p:nvPicPr>
          <p:cNvPr id="92162" name="Picture 2" descr="https://encrypted-tbn2.gstatic.com/images?q=tbn:ANd9GcQ_d6et93h1ZFKuf6StciHrJQk6P3dpCAW5YzkEFdmEEyQkMQQ5mA">
            <a:hlinkClick r:id="rId7" action="ppaction://hlinksldjump"/>
          </p:cNvPr>
          <p:cNvPicPr>
            <a:picLocks noChangeAspect="1" noChangeArrowheads="1"/>
          </p:cNvPicPr>
          <p:nvPr/>
        </p:nvPicPr>
        <p:blipFill>
          <a:blip r:embed="rId8" cstate="print"/>
          <a:srcRect/>
          <a:stretch>
            <a:fillRect/>
          </a:stretch>
        </p:blipFill>
        <p:spPr bwMode="auto">
          <a:xfrm rot="967960">
            <a:off x="6798000" y="1316360"/>
            <a:ext cx="835020" cy="7147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2162"/>
                                        </p:tgtEl>
                                        <p:attrNameLst>
                                          <p:attrName>style.visibility</p:attrName>
                                        </p:attrNameLst>
                                      </p:cBhvr>
                                      <p:to>
                                        <p:strVal val="visible"/>
                                      </p:to>
                                    </p:set>
                                    <p:anim calcmode="lin" valueType="num">
                                      <p:cBhvr additive="base">
                                        <p:cTn id="21" dur="1000" fill="hold"/>
                                        <p:tgtEl>
                                          <p:spTgt spid="92162"/>
                                        </p:tgtEl>
                                        <p:attrNameLst>
                                          <p:attrName>ppt_x</p:attrName>
                                        </p:attrNameLst>
                                      </p:cBhvr>
                                      <p:tavLst>
                                        <p:tav tm="0">
                                          <p:val>
                                            <p:strVal val="#ppt_x"/>
                                          </p:val>
                                        </p:tav>
                                        <p:tav tm="100000">
                                          <p:val>
                                            <p:strVal val="#ppt_x"/>
                                          </p:val>
                                        </p:tav>
                                      </p:tavLst>
                                    </p:anim>
                                    <p:anim calcmode="lin" valueType="num">
                                      <p:cBhvr additive="base">
                                        <p:cTn id="22" dur="1000" fill="hold"/>
                                        <p:tgtEl>
                                          <p:spTgt spid="921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5" name="Picture 14" descr="http://www.best-buy-flags.co.uk/media/catalog/product/cache/2/image/1000x1000/36bab0d0bdddb9eabc4ca5420a74668b/1/1/australia-hand-waving-flag-12-x-18-inch.png"/>
          <p:cNvPicPr>
            <a:picLocks noChangeAspect="1" noChangeArrowheads="1"/>
          </p:cNvPicPr>
          <p:nvPr/>
        </p:nvPicPr>
        <p:blipFill>
          <a:blip r:embed="rId9" cstate="print"/>
          <a:srcRect/>
          <a:stretch>
            <a:fillRect/>
          </a:stretch>
        </p:blipFill>
        <p:spPr bwMode="auto">
          <a:xfrm rot="19404190">
            <a:off x="4631131" y="2830022"/>
            <a:ext cx="1493512" cy="1171557"/>
          </a:xfrm>
          <a:prstGeom prst="rect">
            <a:avLst/>
          </a:prstGeom>
          <a:noFill/>
        </p:spPr>
      </p:pic>
      <p:pic>
        <p:nvPicPr>
          <p:cNvPr id="184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215338" y="4500570"/>
            <a:ext cx="357190" cy="357190"/>
          </a:xfrm>
          <a:prstGeom prst="rect">
            <a:avLst/>
          </a:prstGeom>
          <a:noFill/>
        </p:spPr>
      </p:pic>
      <p:pic>
        <p:nvPicPr>
          <p:cNvPr id="1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858148" y="5143512"/>
            <a:ext cx="357190" cy="357190"/>
          </a:xfrm>
          <a:prstGeom prst="rect">
            <a:avLst/>
          </a:prstGeom>
          <a:noFill/>
        </p:spPr>
      </p:pic>
      <p:sp>
        <p:nvSpPr>
          <p:cNvPr id="20" name="Volný tvar 19"/>
          <p:cNvSpPr/>
          <p:nvPr/>
        </p:nvSpPr>
        <p:spPr>
          <a:xfrm>
            <a:off x="7715272" y="5500702"/>
            <a:ext cx="304555" cy="8572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1" name="Volný tvar 20"/>
          <p:cNvSpPr/>
          <p:nvPr/>
        </p:nvSpPr>
        <p:spPr>
          <a:xfrm rot="17297663">
            <a:off x="6874129" y="5364243"/>
            <a:ext cx="679726" cy="11301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500958" y="6215082"/>
            <a:ext cx="357190" cy="357190"/>
          </a:xfrm>
          <a:prstGeom prst="rect">
            <a:avLst/>
          </a:prstGeom>
          <a:noFill/>
        </p:spPr>
      </p:pic>
      <p:sp>
        <p:nvSpPr>
          <p:cNvPr id="23" name="Volný tvar 22"/>
          <p:cNvSpPr/>
          <p:nvPr/>
        </p:nvSpPr>
        <p:spPr>
          <a:xfrm rot="17297663">
            <a:off x="5546756" y="3851980"/>
            <a:ext cx="209736" cy="1139679"/>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16" name="Elipsa 15">
            <a:hlinkClick r:id="" action="ppaction://hlinkshowjump?jump=nextslide">
              <a:snd r:embed="rId11" name="chimes.wav"/>
            </a:hlinkClick>
          </p:cNvPr>
          <p:cNvSpPr/>
          <p:nvPr/>
        </p:nvSpPr>
        <p:spPr>
          <a:xfrm>
            <a:off x="4929190" y="4000504"/>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000760" y="4429132"/>
            <a:ext cx="357190" cy="357190"/>
          </a:xfrm>
          <a:prstGeom prst="rect">
            <a:avLst/>
          </a:prstGeom>
          <a:noFill/>
        </p:spPr>
      </p:pic>
      <p:sp>
        <p:nvSpPr>
          <p:cNvPr id="25" name="Volný tvar 24"/>
          <p:cNvSpPr/>
          <p:nvPr/>
        </p:nvSpPr>
        <p:spPr>
          <a:xfrm rot="17297663">
            <a:off x="6301210" y="4832475"/>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572264" y="5214950"/>
            <a:ext cx="357190" cy="357190"/>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libweb5.princeton.edu/visual_materials/maps/websites/pacific/pacific-ocean/map--terra-australis-bertius-1616.jpg"/>
          <p:cNvPicPr>
            <a:picLocks noChangeAspect="1" noChangeArrowheads="1"/>
          </p:cNvPicPr>
          <p:nvPr/>
        </p:nvPicPr>
        <p:blipFill>
          <a:blip r:embed="rId3" cstate="print"/>
          <a:srcRect/>
          <a:stretch>
            <a:fillRect/>
          </a:stretch>
        </p:blipFill>
        <p:spPr bwMode="auto">
          <a:xfrm>
            <a:off x="0" y="1000108"/>
            <a:ext cx="9144000" cy="5857892"/>
          </a:xfrm>
          <a:prstGeom prst="rect">
            <a:avLst/>
          </a:prstGeom>
          <a:noFill/>
        </p:spPr>
      </p:pic>
      <p:sp>
        <p:nvSpPr>
          <p:cNvPr id="4" name="Zaoblený obdélník 3"/>
          <p:cNvSpPr/>
          <p:nvPr/>
        </p:nvSpPr>
        <p:spPr>
          <a:xfrm>
            <a:off x="4152292" y="2228169"/>
            <a:ext cx="4532024"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4179187" y="3268519"/>
            <a:ext cx="4532024"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4143372" y="4252839"/>
            <a:ext cx="4532024"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4179186" y="5272130"/>
            <a:ext cx="4532025"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rId4" action="ppaction://hlinksldjump"/>
          </p:cNvPr>
          <p:cNvSpPr/>
          <p:nvPr/>
        </p:nvSpPr>
        <p:spPr>
          <a:xfrm>
            <a:off x="3171265" y="2209796"/>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 action="ppaction://hlinkshowjump?jump=nextslide"/>
          </p:cNvPr>
          <p:cNvSpPr/>
          <p:nvPr/>
        </p:nvSpPr>
        <p:spPr>
          <a:xfrm>
            <a:off x="3171265" y="3231772"/>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rId4" action="ppaction://hlinksldjump"/>
          </p:cNvPr>
          <p:cNvSpPr/>
          <p:nvPr/>
        </p:nvSpPr>
        <p:spPr>
          <a:xfrm>
            <a:off x="3211605" y="4253752"/>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rId4" action="ppaction://hlinksldjump"/>
          </p:cNvPr>
          <p:cNvSpPr/>
          <p:nvPr/>
        </p:nvSpPr>
        <p:spPr>
          <a:xfrm>
            <a:off x="3225053" y="5235383"/>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élník 15"/>
          <p:cNvSpPr/>
          <p:nvPr/>
        </p:nvSpPr>
        <p:spPr>
          <a:xfrm>
            <a:off x="428596" y="71414"/>
            <a:ext cx="8572560" cy="836639"/>
          </a:xfrm>
          <a:prstGeom prst="rect">
            <a:avLst/>
          </a:prstGeom>
        </p:spPr>
        <p:txBody>
          <a:bodyPr wrap="square">
            <a:spAutoFit/>
          </a:bodyPr>
          <a:lstStyle/>
          <a:p>
            <a:pPr algn="ctr">
              <a:lnSpc>
                <a:spcPct val="150000"/>
              </a:lnSpc>
            </a:pPr>
            <a:r>
              <a:rPr lang="sk-SK" sz="1700" dirty="0" smtClean="0"/>
              <a:t>Názov svetadielu Austrália pochádza z latinského </a:t>
            </a:r>
            <a:r>
              <a:rPr lang="sk-SK" sz="1700" i="1" dirty="0" smtClean="0"/>
              <a:t>Terra Australis. </a:t>
            </a:r>
            <a:r>
              <a:rPr lang="sk-SK" sz="1700" dirty="0" smtClean="0"/>
              <a:t>Ako by sme tento latinský výraz mohli preložiť do slovenčiny? </a:t>
            </a:r>
            <a:endParaRPr lang="sk-SK" sz="1700" dirty="0"/>
          </a:p>
        </p:txBody>
      </p:sp>
      <p:sp>
        <p:nvSpPr>
          <p:cNvPr id="17" name="Obdélník 16"/>
          <p:cNvSpPr/>
          <p:nvPr/>
        </p:nvSpPr>
        <p:spPr>
          <a:xfrm>
            <a:off x="4286248" y="2285992"/>
            <a:ext cx="4286280" cy="369332"/>
          </a:xfrm>
          <a:prstGeom prst="rect">
            <a:avLst/>
          </a:prstGeom>
        </p:spPr>
        <p:txBody>
          <a:bodyPr wrap="square">
            <a:spAutoFit/>
          </a:bodyPr>
          <a:lstStyle/>
          <a:p>
            <a:r>
              <a:rPr lang="sk-SK" dirty="0" smtClean="0"/>
              <a:t>Prázdna zem</a:t>
            </a:r>
            <a:endParaRPr lang="sk-SK" dirty="0"/>
          </a:p>
        </p:txBody>
      </p:sp>
      <p:sp>
        <p:nvSpPr>
          <p:cNvPr id="18" name="Obdélník 17"/>
          <p:cNvSpPr/>
          <p:nvPr/>
        </p:nvSpPr>
        <p:spPr>
          <a:xfrm>
            <a:off x="4286248" y="3345420"/>
            <a:ext cx="4357718" cy="369332"/>
          </a:xfrm>
          <a:prstGeom prst="rect">
            <a:avLst/>
          </a:prstGeom>
        </p:spPr>
        <p:txBody>
          <a:bodyPr wrap="square">
            <a:spAutoFit/>
          </a:bodyPr>
          <a:lstStyle/>
          <a:p>
            <a:r>
              <a:rPr lang="sk-SK" dirty="0" smtClean="0"/>
              <a:t>Južná zem</a:t>
            </a:r>
            <a:endParaRPr lang="sk-SK" dirty="0"/>
          </a:p>
        </p:txBody>
      </p:sp>
      <p:sp>
        <p:nvSpPr>
          <p:cNvPr id="19" name="Obdélník 18"/>
          <p:cNvSpPr/>
          <p:nvPr/>
        </p:nvSpPr>
        <p:spPr>
          <a:xfrm>
            <a:off x="4286248" y="4314774"/>
            <a:ext cx="4357718" cy="369332"/>
          </a:xfrm>
          <a:prstGeom prst="rect">
            <a:avLst/>
          </a:prstGeom>
        </p:spPr>
        <p:txBody>
          <a:bodyPr wrap="square">
            <a:spAutoFit/>
          </a:bodyPr>
          <a:lstStyle/>
          <a:p>
            <a:r>
              <a:rPr lang="sk-SK" dirty="0" smtClean="0"/>
              <a:t>Zem bez ľudí</a:t>
            </a:r>
            <a:endParaRPr lang="sk-SK" dirty="0"/>
          </a:p>
        </p:txBody>
      </p:sp>
      <p:sp>
        <p:nvSpPr>
          <p:cNvPr id="20" name="Obdélník 19"/>
          <p:cNvSpPr/>
          <p:nvPr/>
        </p:nvSpPr>
        <p:spPr>
          <a:xfrm>
            <a:off x="4286248" y="5345684"/>
            <a:ext cx="4357718" cy="369332"/>
          </a:xfrm>
          <a:prstGeom prst="rect">
            <a:avLst/>
          </a:prstGeom>
        </p:spPr>
        <p:txBody>
          <a:bodyPr wrap="square">
            <a:spAutoFit/>
          </a:bodyPr>
          <a:lstStyle/>
          <a:p>
            <a:r>
              <a:rPr lang="sk-SK" dirty="0" smtClean="0"/>
              <a:t>Zem na konci sveta</a:t>
            </a:r>
            <a:endParaRPr lang="sk-SK"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ppt_x"/>
                                          </p:val>
                                        </p:tav>
                                        <p:tav tm="100000">
                                          <p:val>
                                            <p:strVal val="#ppt_x"/>
                                          </p:val>
                                        </p:tav>
                                      </p:tavLst>
                                    </p:anim>
                                    <p:anim calcmode="lin" valueType="num">
                                      <p:cBhvr additive="base">
                                        <p:cTn id="28" dur="2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2000" fill="hold"/>
                                        <p:tgtEl>
                                          <p:spTgt spid="4"/>
                                        </p:tgtEl>
                                        <p:attrNameLst>
                                          <p:attrName>ppt_x</p:attrName>
                                        </p:attrNameLst>
                                      </p:cBhvr>
                                      <p:tavLst>
                                        <p:tav tm="0">
                                          <p:val>
                                            <p:strVal val="#ppt_x"/>
                                          </p:val>
                                        </p:tav>
                                        <p:tav tm="100000">
                                          <p:val>
                                            <p:strVal val="#ppt_x"/>
                                          </p:val>
                                        </p:tav>
                                      </p:tavLst>
                                    </p:anim>
                                    <p:anim calcmode="lin" valueType="num">
                                      <p:cBhvr additive="base">
                                        <p:cTn id="40" dur="2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ppt_x"/>
                                          </p:val>
                                        </p:tav>
                                        <p:tav tm="100000">
                                          <p:val>
                                            <p:strVal val="#ppt_x"/>
                                          </p:val>
                                        </p:tav>
                                      </p:tavLst>
                                    </p:anim>
                                    <p:anim calcmode="lin" valueType="num">
                                      <p:cBhvr additive="base">
                                        <p:cTn id="44" dur="2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0" fill="hold"/>
                                        <p:tgtEl>
                                          <p:spTgt spid="6"/>
                                        </p:tgtEl>
                                        <p:attrNameLst>
                                          <p:attrName>ppt_x</p:attrName>
                                        </p:attrNameLst>
                                      </p:cBhvr>
                                      <p:tavLst>
                                        <p:tav tm="0">
                                          <p:val>
                                            <p:strVal val="#ppt_x"/>
                                          </p:val>
                                        </p:tav>
                                        <p:tav tm="100000">
                                          <p:val>
                                            <p:strVal val="#ppt_x"/>
                                          </p:val>
                                        </p:tav>
                                      </p:tavLst>
                                    </p:anim>
                                    <p:anim calcmode="lin" valueType="num">
                                      <p:cBhvr additive="base">
                                        <p:cTn id="48" dur="20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2000" fill="hold"/>
                                        <p:tgtEl>
                                          <p:spTgt spid="7"/>
                                        </p:tgtEl>
                                        <p:attrNameLst>
                                          <p:attrName>ppt_x</p:attrName>
                                        </p:attrNameLst>
                                      </p:cBhvr>
                                      <p:tavLst>
                                        <p:tav tm="0">
                                          <p:val>
                                            <p:strVal val="#ppt_x"/>
                                          </p:val>
                                        </p:tav>
                                        <p:tav tm="100000">
                                          <p:val>
                                            <p:strVal val="#ppt_x"/>
                                          </p:val>
                                        </p:tav>
                                      </p:tavLst>
                                    </p:anim>
                                    <p:anim calcmode="lin" valueType="num">
                                      <p:cBhvr additive="base">
                                        <p:cTn id="5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4055563" y="740425"/>
            <a:ext cx="2011304" cy="461665"/>
          </a:xfrm>
          <a:prstGeom prst="rect">
            <a:avLst/>
          </a:prstGeom>
          <a:noFill/>
        </p:spPr>
        <p:txBody>
          <a:bodyPr wrap="square" rtlCol="0">
            <a:spAutoFit/>
          </a:bodyPr>
          <a:lstStyle/>
          <a:p>
            <a:r>
              <a:rPr lang="sk-SK" sz="2400" dirty="0" smtClean="0">
                <a:solidFill>
                  <a:srgbClr val="C00000"/>
                </a:solidFill>
                <a:latin typeface="Cooper Black" pitchFamily="18" charset="0"/>
              </a:rPr>
              <a:t>Správne! </a:t>
            </a:r>
            <a:endParaRPr lang="sk-SK" sz="2400" dirty="0">
              <a:solidFill>
                <a:srgbClr val="C00000"/>
              </a:solidFill>
              <a:latin typeface="Cooper Black" pitchFamily="18" charset="0"/>
            </a:endParaRPr>
          </a:p>
        </p:txBody>
      </p:sp>
      <p:sp>
        <p:nvSpPr>
          <p:cNvPr id="7" name="TextovéPole 6"/>
          <p:cNvSpPr txBox="1"/>
          <p:nvPr/>
        </p:nvSpPr>
        <p:spPr>
          <a:xfrm rot="901955">
            <a:off x="3179211" y="1149209"/>
            <a:ext cx="5047955" cy="3416320"/>
          </a:xfrm>
          <a:prstGeom prst="rect">
            <a:avLst/>
          </a:prstGeom>
          <a:noFill/>
        </p:spPr>
        <p:txBody>
          <a:bodyPr wrap="square" rtlCol="0">
            <a:spAutoFit/>
          </a:bodyPr>
          <a:lstStyle/>
          <a:p>
            <a:pPr>
              <a:lnSpc>
                <a:spcPct val="150000"/>
              </a:lnSpc>
            </a:pPr>
            <a:endParaRPr lang="sk-SK" sz="1600" dirty="0" smtClean="0"/>
          </a:p>
          <a:p>
            <a:pPr>
              <a:lnSpc>
                <a:spcPct val="150000"/>
              </a:lnSpc>
            </a:pPr>
            <a:r>
              <a:rPr lang="sk-SK" sz="1600" dirty="0" smtClean="0"/>
              <a:t>Názov </a:t>
            </a:r>
            <a:r>
              <a:rPr lang="sk-SK" sz="1600" i="1" dirty="0" smtClean="0"/>
              <a:t>Terra Australis </a:t>
            </a:r>
            <a:r>
              <a:rPr lang="sk-SK" sz="1600" dirty="0" smtClean="0"/>
              <a:t>sa prvýkrát na mapách sveta vytvorených Európanmi objavuje medzi 16. a 18. storočím. Aj keď bola pevnina na mieste skutočnej Austrálie na mapách vyznačená a pomenovaná, v danom období ešte nebola Európanmi objavená a tvorcovia máp vychádzali len z predpokladu, že takýto svetadiel musí existovať.  Je zaujímavé, že neskoršie objavili dokázali, že ich tušenie bolo správne.</a:t>
            </a:r>
            <a:endParaRPr lang="sk-SK" sz="1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4"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5"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6"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7"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8"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9" cstate="print"/>
          <a:srcRect/>
          <a:stretch>
            <a:fillRect/>
          </a:stretch>
        </p:blipFill>
        <p:spPr bwMode="auto">
          <a:xfrm>
            <a:off x="0" y="4714884"/>
            <a:ext cx="1428727" cy="2143115"/>
          </a:xfrm>
          <a:prstGeom prst="rect">
            <a:avLst/>
          </a:prstGeom>
          <a:noFill/>
        </p:spPr>
      </p:pic>
      <p:sp>
        <p:nvSpPr>
          <p:cNvPr id="10" name="Elipsa 9">
            <a:hlinkClick r:id="" action="ppaction://hlinkshowjump?jump=nextslide">
              <a:snd r:embed="rId10" name="chimes.wav"/>
            </a:hlinkClick>
          </p:cNvPr>
          <p:cNvSpPr/>
          <p:nvPr/>
        </p:nvSpPr>
        <p:spPr>
          <a:xfrm>
            <a:off x="8286776" y="4714884"/>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038" name="Picture 14" descr="http://www.best-buy-flags.co.uk/media/catalog/product/cache/2/image/1000x1000/36bab0d0bdddb9eabc4ca5420a74668b/1/1/australia-hand-waving-flag-12-x-18-inch.png"/>
          <p:cNvPicPr>
            <a:picLocks noChangeAspect="1" noChangeArrowheads="1"/>
          </p:cNvPicPr>
          <p:nvPr/>
        </p:nvPicPr>
        <p:blipFill>
          <a:blip r:embed="rId11" cstate="print"/>
          <a:srcRect/>
          <a:stretch>
            <a:fillRect/>
          </a:stretch>
        </p:blipFill>
        <p:spPr bwMode="auto">
          <a:xfrm rot="17249969">
            <a:off x="7394542" y="3160055"/>
            <a:ext cx="1493512" cy="1171557"/>
          </a:xfrm>
          <a:prstGeom prst="rect">
            <a:avLst/>
          </a:prstGeom>
          <a:noFill/>
        </p:spPr>
      </p:pic>
    </p:spTree>
    <p:custDataLst>
      <p:tags r:id="rId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038"/>
                                        </p:tgtEl>
                                        <p:attrNameLst>
                                          <p:attrName>style.visibility</p:attrName>
                                        </p:attrNameLst>
                                      </p:cBhvr>
                                      <p:to>
                                        <p:strVal val="visible"/>
                                      </p:to>
                                    </p:set>
                                    <p:anim calcmode="lin" valueType="num">
                                      <p:cBhvr additive="base">
                                        <p:cTn id="11" dur="1000" fill="hold"/>
                                        <p:tgtEl>
                                          <p:spTgt spid="1038"/>
                                        </p:tgtEl>
                                        <p:attrNameLst>
                                          <p:attrName>ppt_x</p:attrName>
                                        </p:attrNameLst>
                                      </p:cBhvr>
                                      <p:tavLst>
                                        <p:tav tm="0">
                                          <p:val>
                                            <p:strVal val="#ppt_x"/>
                                          </p:val>
                                        </p:tav>
                                        <p:tav tm="100000">
                                          <p:val>
                                            <p:strVal val="#ppt_x"/>
                                          </p:val>
                                        </p:tav>
                                      </p:tavLst>
                                    </p:anim>
                                    <p:anim calcmode="lin" valueType="num">
                                      <p:cBhvr additive="base">
                                        <p:cTn id="12" dur="1000" fill="hold"/>
                                        <p:tgtEl>
                                          <p:spTgt spid="10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5" name="Picture 14" descr="http://www.best-buy-flags.co.uk/media/catalog/product/cache/2/image/1000x1000/36bab0d0bdddb9eabc4ca5420a74668b/1/1/australia-hand-waving-flag-12-x-18-inch.png"/>
          <p:cNvPicPr>
            <a:picLocks noChangeAspect="1" noChangeArrowheads="1"/>
          </p:cNvPicPr>
          <p:nvPr/>
        </p:nvPicPr>
        <p:blipFill>
          <a:blip r:embed="rId9" cstate="print"/>
          <a:srcRect/>
          <a:stretch>
            <a:fillRect/>
          </a:stretch>
        </p:blipFill>
        <p:spPr bwMode="auto">
          <a:xfrm rot="19404190">
            <a:off x="3488123" y="3044336"/>
            <a:ext cx="1493512" cy="1171557"/>
          </a:xfrm>
          <a:prstGeom prst="rect">
            <a:avLst/>
          </a:prstGeom>
          <a:noFill/>
        </p:spPr>
      </p:pic>
      <p:pic>
        <p:nvPicPr>
          <p:cNvPr id="184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215338" y="4500570"/>
            <a:ext cx="357190" cy="357190"/>
          </a:xfrm>
          <a:prstGeom prst="rect">
            <a:avLst/>
          </a:prstGeom>
          <a:noFill/>
        </p:spPr>
      </p:pic>
      <p:pic>
        <p:nvPicPr>
          <p:cNvPr id="1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858148" y="5143512"/>
            <a:ext cx="357190" cy="357190"/>
          </a:xfrm>
          <a:prstGeom prst="rect">
            <a:avLst/>
          </a:prstGeom>
          <a:noFill/>
        </p:spPr>
      </p:pic>
      <p:sp>
        <p:nvSpPr>
          <p:cNvPr id="20" name="Volný tvar 19"/>
          <p:cNvSpPr/>
          <p:nvPr/>
        </p:nvSpPr>
        <p:spPr>
          <a:xfrm>
            <a:off x="7715272" y="5500702"/>
            <a:ext cx="304555" cy="8572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1" name="Volný tvar 20"/>
          <p:cNvSpPr/>
          <p:nvPr/>
        </p:nvSpPr>
        <p:spPr>
          <a:xfrm rot="17297663">
            <a:off x="6874129" y="5364243"/>
            <a:ext cx="679726" cy="11301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500958" y="6215082"/>
            <a:ext cx="357190" cy="357190"/>
          </a:xfrm>
          <a:prstGeom prst="rect">
            <a:avLst/>
          </a:prstGeom>
          <a:noFill/>
        </p:spPr>
      </p:pic>
      <p:sp>
        <p:nvSpPr>
          <p:cNvPr id="25" name="Volný tvar 24"/>
          <p:cNvSpPr/>
          <p:nvPr/>
        </p:nvSpPr>
        <p:spPr>
          <a:xfrm rot="15023930">
            <a:off x="5294543" y="3973051"/>
            <a:ext cx="698053" cy="8130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000760" y="4429132"/>
            <a:ext cx="357190" cy="357190"/>
          </a:xfrm>
          <a:prstGeom prst="rect">
            <a:avLst/>
          </a:prstGeom>
          <a:noFill/>
        </p:spPr>
      </p:pic>
      <p:sp>
        <p:nvSpPr>
          <p:cNvPr id="16" name="Elipsa 15">
            <a:hlinkClick r:id="" action="ppaction://hlinkshowjump?jump=nextslide">
              <a:snd r:embed="rId11" name="chimes.wav"/>
            </a:hlinkClick>
          </p:cNvPr>
          <p:cNvSpPr/>
          <p:nvPr/>
        </p:nvSpPr>
        <p:spPr>
          <a:xfrm>
            <a:off x="3786182" y="4214818"/>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6" name="Volný tvar 25"/>
          <p:cNvSpPr/>
          <p:nvPr/>
        </p:nvSpPr>
        <p:spPr>
          <a:xfrm rot="17297663">
            <a:off x="6301210" y="4832475"/>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8" name="Volný tvar 27"/>
          <p:cNvSpPr/>
          <p:nvPr/>
        </p:nvSpPr>
        <p:spPr>
          <a:xfrm rot="13488526">
            <a:off x="4179628" y="3826082"/>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4857752" y="4000504"/>
            <a:ext cx="357190" cy="357190"/>
          </a:xfrm>
          <a:prstGeom prst="rect">
            <a:avLst/>
          </a:prstGeom>
          <a:noFill/>
        </p:spPr>
      </p:pic>
      <p:pic>
        <p:nvPicPr>
          <p:cNvPr id="1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643702" y="5286388"/>
            <a:ext cx="357190" cy="357190"/>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upload.wikimedia.org/wikipedia/commons/0/01/Uluru,_helicopter_view,_croped.jpg"/>
          <p:cNvPicPr>
            <a:picLocks noChangeAspect="1" noChangeArrowheads="1"/>
          </p:cNvPicPr>
          <p:nvPr/>
        </p:nvPicPr>
        <p:blipFill>
          <a:blip r:embed="rId3" cstate="print"/>
          <a:srcRect/>
          <a:stretch>
            <a:fillRect/>
          </a:stretch>
        </p:blipFill>
        <p:spPr bwMode="auto">
          <a:xfrm>
            <a:off x="0" y="1428736"/>
            <a:ext cx="9144000" cy="5500727"/>
          </a:xfrm>
          <a:prstGeom prst="rect">
            <a:avLst/>
          </a:prstGeom>
          <a:noFill/>
        </p:spPr>
      </p:pic>
      <p:sp>
        <p:nvSpPr>
          <p:cNvPr id="4" name="Zaoblený obdélník 3"/>
          <p:cNvSpPr/>
          <p:nvPr/>
        </p:nvSpPr>
        <p:spPr>
          <a:xfrm>
            <a:off x="3286116" y="2228169"/>
            <a:ext cx="5286412"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3286116" y="3268519"/>
            <a:ext cx="5286412"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3286116" y="4252839"/>
            <a:ext cx="5357850"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3214678" y="5272130"/>
            <a:ext cx="5429288"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rId4" action="ppaction://hlinksldjump"/>
          </p:cNvPr>
          <p:cNvSpPr/>
          <p:nvPr/>
        </p:nvSpPr>
        <p:spPr>
          <a:xfrm>
            <a:off x="2357422" y="2209796"/>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rId5" action="ppaction://hlinksldjump"/>
          </p:cNvPr>
          <p:cNvSpPr/>
          <p:nvPr/>
        </p:nvSpPr>
        <p:spPr>
          <a:xfrm>
            <a:off x="2350702" y="3231772"/>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rId4" action="ppaction://hlinksldjump"/>
          </p:cNvPr>
          <p:cNvSpPr/>
          <p:nvPr/>
        </p:nvSpPr>
        <p:spPr>
          <a:xfrm>
            <a:off x="2350702" y="4253752"/>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rId4" action="ppaction://hlinksldjump"/>
          </p:cNvPr>
          <p:cNvSpPr/>
          <p:nvPr/>
        </p:nvSpPr>
        <p:spPr>
          <a:xfrm>
            <a:off x="2357422" y="5235383"/>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élník 15"/>
          <p:cNvSpPr/>
          <p:nvPr/>
        </p:nvSpPr>
        <p:spPr>
          <a:xfrm>
            <a:off x="142845" y="142852"/>
            <a:ext cx="8715435" cy="1131079"/>
          </a:xfrm>
          <a:prstGeom prst="rect">
            <a:avLst/>
          </a:prstGeom>
        </p:spPr>
        <p:txBody>
          <a:bodyPr wrap="square">
            <a:spAutoFit/>
          </a:bodyPr>
          <a:lstStyle/>
          <a:p>
            <a:pPr algn="ctr">
              <a:lnSpc>
                <a:spcPct val="150000"/>
              </a:lnSpc>
            </a:pPr>
            <a:r>
              <a:rPr lang="sk-SK" sz="1500" dirty="0" smtClean="0"/>
              <a:t>Najznámejší prírodný výtvor Austrálie </a:t>
            </a:r>
            <a:r>
              <a:rPr lang="sk-SK" sz="1500" b="1" dirty="0" smtClean="0"/>
              <a:t>Uluru</a:t>
            </a:r>
            <a:r>
              <a:rPr lang="sk-SK" sz="1500" dirty="0" smtClean="0"/>
              <a:t> leží v strede kontinentu v Severnom teritóriu a národnom parku Uluru-Kata Tjuta. Pre miestnych Aborigénov je hora posvätná. Má veľké množstvo prameňov, zaplavených dier, jaskýň a starovekých malieb.  </a:t>
            </a:r>
            <a:r>
              <a:rPr lang="sk-SK" sz="1500" b="1" i="1" dirty="0" smtClean="0"/>
              <a:t>Ako táto „hora“ vznikla?  </a:t>
            </a:r>
            <a:endParaRPr lang="sk-SK" sz="1500" b="1" i="1" dirty="0"/>
          </a:p>
        </p:txBody>
      </p:sp>
      <p:sp>
        <p:nvSpPr>
          <p:cNvPr id="17" name="Obdélník 16"/>
          <p:cNvSpPr/>
          <p:nvPr/>
        </p:nvSpPr>
        <p:spPr>
          <a:xfrm>
            <a:off x="3393177" y="3357562"/>
            <a:ext cx="4357718" cy="353943"/>
          </a:xfrm>
          <a:prstGeom prst="rect">
            <a:avLst/>
          </a:prstGeom>
        </p:spPr>
        <p:txBody>
          <a:bodyPr wrap="square">
            <a:spAutoFit/>
          </a:bodyPr>
          <a:lstStyle/>
          <a:p>
            <a:r>
              <a:rPr lang="sk-SK" sz="1700" dirty="0" smtClean="0"/>
              <a:t>eróziou mäkších hornín okolitej planiny</a:t>
            </a:r>
            <a:endParaRPr lang="sk-SK" sz="1700" dirty="0"/>
          </a:p>
        </p:txBody>
      </p:sp>
      <p:sp>
        <p:nvSpPr>
          <p:cNvPr id="18" name="Obdélník 17"/>
          <p:cNvSpPr/>
          <p:nvPr/>
        </p:nvSpPr>
        <p:spPr>
          <a:xfrm>
            <a:off x="3348634" y="2285992"/>
            <a:ext cx="4357718" cy="353943"/>
          </a:xfrm>
          <a:prstGeom prst="rect">
            <a:avLst/>
          </a:prstGeom>
        </p:spPr>
        <p:txBody>
          <a:bodyPr wrap="square">
            <a:spAutoFit/>
          </a:bodyPr>
          <a:lstStyle/>
          <a:p>
            <a:r>
              <a:rPr lang="sk-SK" sz="1700" dirty="0" smtClean="0"/>
              <a:t>sopečnou činnosťou (vyhasnutá sopka)</a:t>
            </a:r>
            <a:endParaRPr lang="sk-SK" sz="1700" dirty="0"/>
          </a:p>
        </p:txBody>
      </p:sp>
      <p:sp>
        <p:nvSpPr>
          <p:cNvPr id="19" name="Obdélník 18"/>
          <p:cNvSpPr/>
          <p:nvPr/>
        </p:nvSpPr>
        <p:spPr>
          <a:xfrm>
            <a:off x="3393176" y="4360941"/>
            <a:ext cx="5036476" cy="353943"/>
          </a:xfrm>
          <a:prstGeom prst="rect">
            <a:avLst/>
          </a:prstGeom>
        </p:spPr>
        <p:txBody>
          <a:bodyPr wrap="square">
            <a:spAutoFit/>
          </a:bodyPr>
          <a:lstStyle/>
          <a:p>
            <a:r>
              <a:rPr lang="sk-SK" sz="1700" dirty="0" smtClean="0"/>
              <a:t>vyvrhnutím množstva hornín po dopade meteoritu </a:t>
            </a:r>
            <a:endParaRPr lang="sk-SK" sz="1700" dirty="0"/>
          </a:p>
        </p:txBody>
      </p:sp>
      <p:sp>
        <p:nvSpPr>
          <p:cNvPr id="20" name="Obdélník 19"/>
          <p:cNvSpPr/>
          <p:nvPr/>
        </p:nvSpPr>
        <p:spPr>
          <a:xfrm>
            <a:off x="3357554" y="5361073"/>
            <a:ext cx="4357718" cy="353943"/>
          </a:xfrm>
          <a:prstGeom prst="rect">
            <a:avLst/>
          </a:prstGeom>
        </p:spPr>
        <p:txBody>
          <a:bodyPr wrap="square">
            <a:spAutoFit/>
          </a:bodyPr>
          <a:lstStyle/>
          <a:p>
            <a:r>
              <a:rPr lang="sk-SK" sz="1700" dirty="0" smtClean="0"/>
              <a:t>je to pozostatok prahistorickej koralovej bariéry </a:t>
            </a:r>
            <a:endParaRPr lang="sk-SK" sz="1700"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ppt_x"/>
                                          </p:val>
                                        </p:tav>
                                        <p:tav tm="100000">
                                          <p:val>
                                            <p:strVal val="#ppt_x"/>
                                          </p:val>
                                        </p:tav>
                                      </p:tavLst>
                                    </p:anim>
                                    <p:anim calcmode="lin" valueType="num">
                                      <p:cBhvr additive="base">
                                        <p:cTn id="28" dur="2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2000" fill="hold"/>
                                        <p:tgtEl>
                                          <p:spTgt spid="4"/>
                                        </p:tgtEl>
                                        <p:attrNameLst>
                                          <p:attrName>ppt_x</p:attrName>
                                        </p:attrNameLst>
                                      </p:cBhvr>
                                      <p:tavLst>
                                        <p:tav tm="0">
                                          <p:val>
                                            <p:strVal val="#ppt_x"/>
                                          </p:val>
                                        </p:tav>
                                        <p:tav tm="100000">
                                          <p:val>
                                            <p:strVal val="#ppt_x"/>
                                          </p:val>
                                        </p:tav>
                                      </p:tavLst>
                                    </p:anim>
                                    <p:anim calcmode="lin" valueType="num">
                                      <p:cBhvr additive="base">
                                        <p:cTn id="40" dur="2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ppt_x"/>
                                          </p:val>
                                        </p:tav>
                                        <p:tav tm="100000">
                                          <p:val>
                                            <p:strVal val="#ppt_x"/>
                                          </p:val>
                                        </p:tav>
                                      </p:tavLst>
                                    </p:anim>
                                    <p:anim calcmode="lin" valueType="num">
                                      <p:cBhvr additive="base">
                                        <p:cTn id="44" dur="2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0" fill="hold"/>
                                        <p:tgtEl>
                                          <p:spTgt spid="6"/>
                                        </p:tgtEl>
                                        <p:attrNameLst>
                                          <p:attrName>ppt_x</p:attrName>
                                        </p:attrNameLst>
                                      </p:cBhvr>
                                      <p:tavLst>
                                        <p:tav tm="0">
                                          <p:val>
                                            <p:strVal val="#ppt_x"/>
                                          </p:val>
                                        </p:tav>
                                        <p:tav tm="100000">
                                          <p:val>
                                            <p:strVal val="#ppt_x"/>
                                          </p:val>
                                        </p:tav>
                                      </p:tavLst>
                                    </p:anim>
                                    <p:anim calcmode="lin" valueType="num">
                                      <p:cBhvr additive="base">
                                        <p:cTn id="48" dur="20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2000" fill="hold"/>
                                        <p:tgtEl>
                                          <p:spTgt spid="7"/>
                                        </p:tgtEl>
                                        <p:attrNameLst>
                                          <p:attrName>ppt_x</p:attrName>
                                        </p:attrNameLst>
                                      </p:cBhvr>
                                      <p:tavLst>
                                        <p:tav tm="0">
                                          <p:val>
                                            <p:strVal val="#ppt_x"/>
                                          </p:val>
                                        </p:tav>
                                        <p:tav tm="100000">
                                          <p:val>
                                            <p:strVal val="#ppt_x"/>
                                          </p:val>
                                        </p:tav>
                                      </p:tavLst>
                                    </p:anim>
                                    <p:anim calcmode="lin" valueType="num">
                                      <p:cBhvr additive="base">
                                        <p:cTn id="5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3812137" y="1100387"/>
            <a:ext cx="4643470" cy="584775"/>
          </a:xfrm>
          <a:prstGeom prst="rect">
            <a:avLst/>
          </a:prstGeom>
          <a:noFill/>
        </p:spPr>
        <p:txBody>
          <a:bodyPr wrap="square" rtlCol="0">
            <a:spAutoFit/>
          </a:bodyPr>
          <a:lstStyle/>
          <a:p>
            <a:r>
              <a:rPr lang="sk-SK" sz="3200" dirty="0" smtClean="0">
                <a:solidFill>
                  <a:srgbClr val="C00000"/>
                </a:solidFill>
                <a:latin typeface="Cooper Black" pitchFamily="18" charset="0"/>
              </a:rPr>
              <a:t>Správne! </a:t>
            </a:r>
            <a:endParaRPr lang="sk-SK" sz="3200" dirty="0">
              <a:solidFill>
                <a:srgbClr val="C00000"/>
              </a:solidFill>
              <a:latin typeface="Cooper Black" pitchFamily="18" charset="0"/>
            </a:endParaRPr>
          </a:p>
        </p:txBody>
      </p:sp>
      <p:sp>
        <p:nvSpPr>
          <p:cNvPr id="7" name="TextovéPole 6"/>
          <p:cNvSpPr txBox="1"/>
          <p:nvPr/>
        </p:nvSpPr>
        <p:spPr>
          <a:xfrm rot="883881">
            <a:off x="3168775" y="1667278"/>
            <a:ext cx="4759035" cy="2677656"/>
          </a:xfrm>
          <a:prstGeom prst="rect">
            <a:avLst/>
          </a:prstGeom>
          <a:noFill/>
        </p:spPr>
        <p:txBody>
          <a:bodyPr wrap="square" rtlCol="0">
            <a:spAutoFit/>
          </a:bodyPr>
          <a:lstStyle/>
          <a:p>
            <a:pPr>
              <a:lnSpc>
                <a:spcPct val="150000"/>
              </a:lnSpc>
            </a:pPr>
            <a:r>
              <a:rPr lang="sk-SK" sz="1600" b="1" dirty="0" smtClean="0"/>
              <a:t>Uluru</a:t>
            </a:r>
            <a:r>
              <a:rPr lang="sk-SK" sz="1600" dirty="0" smtClean="0"/>
              <a:t> je obrovský monolit, ktorý sa dvíha do výšky 348 m nad rovinou okolitých planín, jeho dĺžka je asi 3,5 km a šířka 2,5 km. Prírodný útvar je známy aj pod anglickým názvom </a:t>
            </a:r>
            <a:r>
              <a:rPr lang="sk-SK" sz="1600" b="1" dirty="0" smtClean="0"/>
              <a:t>Ayersova skala</a:t>
            </a:r>
            <a:r>
              <a:rPr lang="sk-SK" sz="1600" dirty="0" smtClean="0"/>
              <a:t>. Geologicky spadá vznik tohto útvaru do obdobia pred 600 mil. rokov.  Viac sa o Uluru dočítate v článku </a:t>
            </a:r>
            <a:r>
              <a:rPr lang="sk-SK" sz="1600" dirty="0" smtClean="0">
                <a:hlinkClick r:id="rId7"/>
              </a:rPr>
              <a:t>klikom tu</a:t>
            </a:r>
            <a:r>
              <a:rPr lang="sk-SK" sz="1600" dirty="0" smtClean="0"/>
              <a:t>. Fotogalériu môžete obdivovať a trochu si oddýchnuť v hre </a:t>
            </a:r>
            <a:r>
              <a:rPr lang="sk-SK" sz="1600" dirty="0" smtClean="0">
                <a:hlinkClick r:id="rId8"/>
              </a:rPr>
              <a:t>tu</a:t>
            </a:r>
            <a:r>
              <a:rPr lang="sk-SK" sz="1600" dirty="0" smtClean="0"/>
              <a:t>. </a:t>
            </a:r>
            <a:endParaRPr lang="sk-SK"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5" name="Picture 14" descr="http://www.best-buy-flags.co.uk/media/catalog/product/cache/2/image/1000x1000/36bab0d0bdddb9eabc4ca5420a74668b/1/1/australia-hand-waving-flag-12-x-18-inch.png"/>
          <p:cNvPicPr>
            <a:picLocks noChangeAspect="1" noChangeArrowheads="1"/>
          </p:cNvPicPr>
          <p:nvPr/>
        </p:nvPicPr>
        <p:blipFill>
          <a:blip r:embed="rId9" cstate="print"/>
          <a:srcRect/>
          <a:stretch>
            <a:fillRect/>
          </a:stretch>
        </p:blipFill>
        <p:spPr bwMode="auto">
          <a:xfrm rot="17845370">
            <a:off x="2318425" y="3347221"/>
            <a:ext cx="1493512" cy="1171557"/>
          </a:xfrm>
          <a:prstGeom prst="rect">
            <a:avLst/>
          </a:prstGeom>
          <a:noFill/>
        </p:spPr>
      </p:pic>
      <p:pic>
        <p:nvPicPr>
          <p:cNvPr id="184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215338" y="4500570"/>
            <a:ext cx="357190" cy="357190"/>
          </a:xfrm>
          <a:prstGeom prst="rect">
            <a:avLst/>
          </a:prstGeom>
          <a:noFill/>
        </p:spPr>
      </p:pic>
      <p:pic>
        <p:nvPicPr>
          <p:cNvPr id="1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858148" y="5143512"/>
            <a:ext cx="357190" cy="357190"/>
          </a:xfrm>
          <a:prstGeom prst="rect">
            <a:avLst/>
          </a:prstGeom>
          <a:noFill/>
        </p:spPr>
      </p:pic>
      <p:sp>
        <p:nvSpPr>
          <p:cNvPr id="20" name="Volný tvar 19"/>
          <p:cNvSpPr/>
          <p:nvPr/>
        </p:nvSpPr>
        <p:spPr>
          <a:xfrm>
            <a:off x="7715272" y="5500702"/>
            <a:ext cx="304555" cy="8572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1" name="Volný tvar 20"/>
          <p:cNvSpPr/>
          <p:nvPr/>
        </p:nvSpPr>
        <p:spPr>
          <a:xfrm rot="17297663">
            <a:off x="6874129" y="5364243"/>
            <a:ext cx="679726" cy="11301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500958" y="6215082"/>
            <a:ext cx="357190" cy="357190"/>
          </a:xfrm>
          <a:prstGeom prst="rect">
            <a:avLst/>
          </a:prstGeom>
          <a:noFill/>
        </p:spPr>
      </p:pic>
      <p:sp>
        <p:nvSpPr>
          <p:cNvPr id="25" name="Volný tvar 24"/>
          <p:cNvSpPr/>
          <p:nvPr/>
        </p:nvSpPr>
        <p:spPr>
          <a:xfrm rot="15023930">
            <a:off x="5294543" y="3973051"/>
            <a:ext cx="698053" cy="8130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000760" y="4429132"/>
            <a:ext cx="357190" cy="357190"/>
          </a:xfrm>
          <a:prstGeom prst="rect">
            <a:avLst/>
          </a:prstGeom>
          <a:noFill/>
        </p:spPr>
      </p:pic>
      <p:sp>
        <p:nvSpPr>
          <p:cNvPr id="26" name="Volný tvar 25"/>
          <p:cNvSpPr/>
          <p:nvPr/>
        </p:nvSpPr>
        <p:spPr>
          <a:xfrm rot="17297663">
            <a:off x="6301210" y="4832475"/>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8" name="Volný tvar 27"/>
          <p:cNvSpPr/>
          <p:nvPr/>
        </p:nvSpPr>
        <p:spPr>
          <a:xfrm rot="13488526">
            <a:off x="4179628" y="3826082"/>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4857752" y="4000504"/>
            <a:ext cx="357190" cy="357190"/>
          </a:xfrm>
          <a:prstGeom prst="rect">
            <a:avLst/>
          </a:prstGeom>
          <a:noFill/>
        </p:spPr>
      </p:pic>
      <p:pic>
        <p:nvPicPr>
          <p:cNvPr id="1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643702" y="5286388"/>
            <a:ext cx="357190" cy="357190"/>
          </a:xfrm>
          <a:prstGeom prst="rect">
            <a:avLst/>
          </a:prstGeom>
          <a:noFill/>
        </p:spPr>
      </p:pic>
      <p:sp>
        <p:nvSpPr>
          <p:cNvPr id="29" name="Volný tvar 28"/>
          <p:cNvSpPr/>
          <p:nvPr/>
        </p:nvSpPr>
        <p:spPr>
          <a:xfrm rot="12895872">
            <a:off x="3211998" y="4113038"/>
            <a:ext cx="607262" cy="6807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3"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14744" y="4071942"/>
            <a:ext cx="357190" cy="357190"/>
          </a:xfrm>
          <a:prstGeom prst="rect">
            <a:avLst/>
          </a:prstGeom>
          <a:noFill/>
        </p:spPr>
      </p:pic>
      <p:sp>
        <p:nvSpPr>
          <p:cNvPr id="16" name="Elipsa 15">
            <a:hlinkClick r:id="" action="ppaction://hlinkshowjump?jump=nextslide">
              <a:snd r:embed="rId11" name="chimes.wav"/>
            </a:hlinkClick>
          </p:cNvPr>
          <p:cNvSpPr/>
          <p:nvPr/>
        </p:nvSpPr>
        <p:spPr>
          <a:xfrm>
            <a:off x="2928926" y="4500570"/>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upload.wikimedia.org/wikipedia/commons/1/13/Dry_creek_bed_in_Australia.jpg"/>
          <p:cNvPicPr>
            <a:picLocks noChangeAspect="1" noChangeArrowheads="1"/>
          </p:cNvPicPr>
          <p:nvPr/>
        </p:nvPicPr>
        <p:blipFill>
          <a:blip r:embed="rId3" cstate="print"/>
          <a:srcRect/>
          <a:stretch>
            <a:fillRect/>
          </a:stretch>
        </p:blipFill>
        <p:spPr bwMode="auto">
          <a:xfrm>
            <a:off x="0" y="928670"/>
            <a:ext cx="9144000" cy="5929330"/>
          </a:xfrm>
          <a:prstGeom prst="rect">
            <a:avLst/>
          </a:prstGeom>
          <a:noFill/>
        </p:spPr>
      </p:pic>
      <p:sp>
        <p:nvSpPr>
          <p:cNvPr id="4" name="Zaoblený obdélník 3"/>
          <p:cNvSpPr/>
          <p:nvPr/>
        </p:nvSpPr>
        <p:spPr>
          <a:xfrm>
            <a:off x="4152292" y="2228169"/>
            <a:ext cx="4705988"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4179186" y="3268519"/>
            <a:ext cx="4679093"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4179186" y="4252839"/>
            <a:ext cx="4679094"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4179186" y="5272130"/>
            <a:ext cx="4690494"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 action="ppaction://hlinkshowjump?jump=nextslide"/>
          </p:cNvPr>
          <p:cNvSpPr/>
          <p:nvPr/>
        </p:nvSpPr>
        <p:spPr>
          <a:xfrm>
            <a:off x="3171265" y="2209796"/>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rId4" action="ppaction://hlinksldjump"/>
          </p:cNvPr>
          <p:cNvSpPr/>
          <p:nvPr/>
        </p:nvSpPr>
        <p:spPr>
          <a:xfrm>
            <a:off x="3171265" y="3231772"/>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rId4" action="ppaction://hlinksldjump"/>
          </p:cNvPr>
          <p:cNvSpPr/>
          <p:nvPr/>
        </p:nvSpPr>
        <p:spPr>
          <a:xfrm>
            <a:off x="3211605" y="4253752"/>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rId4" action="ppaction://hlinksldjump"/>
          </p:cNvPr>
          <p:cNvSpPr/>
          <p:nvPr/>
        </p:nvSpPr>
        <p:spPr>
          <a:xfrm>
            <a:off x="3225053" y="5235383"/>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élník 15"/>
          <p:cNvSpPr/>
          <p:nvPr/>
        </p:nvSpPr>
        <p:spPr>
          <a:xfrm>
            <a:off x="214282" y="20593"/>
            <a:ext cx="8786874" cy="836639"/>
          </a:xfrm>
          <a:prstGeom prst="rect">
            <a:avLst/>
          </a:prstGeom>
        </p:spPr>
        <p:txBody>
          <a:bodyPr wrap="square">
            <a:spAutoFit/>
          </a:bodyPr>
          <a:lstStyle/>
          <a:p>
            <a:pPr algn="ctr">
              <a:lnSpc>
                <a:spcPct val="150000"/>
              </a:lnSpc>
            </a:pPr>
            <a:r>
              <a:rPr lang="sk-SK" sz="1700" dirty="0" smtClean="0"/>
              <a:t>Čo je dôvodom nepravidelného vodného stavu v austrálskych občasných tokoch označovaných výrazom </a:t>
            </a:r>
            <a:r>
              <a:rPr lang="sk-SK" sz="1700" b="1" dirty="0" smtClean="0"/>
              <a:t>creek</a:t>
            </a:r>
            <a:r>
              <a:rPr lang="sk-SK" sz="1700" dirty="0" smtClean="0"/>
              <a:t>, ktoré sú počas roka často vyschnuté?</a:t>
            </a:r>
            <a:endParaRPr lang="sk-SK" sz="1700" dirty="0"/>
          </a:p>
        </p:txBody>
      </p:sp>
      <p:sp>
        <p:nvSpPr>
          <p:cNvPr id="17" name="Obdélník 16"/>
          <p:cNvSpPr/>
          <p:nvPr/>
        </p:nvSpPr>
        <p:spPr>
          <a:xfrm>
            <a:off x="4214810" y="2285992"/>
            <a:ext cx="4357718" cy="338554"/>
          </a:xfrm>
          <a:prstGeom prst="rect">
            <a:avLst/>
          </a:prstGeom>
        </p:spPr>
        <p:txBody>
          <a:bodyPr wrap="square">
            <a:spAutoFit/>
          </a:bodyPr>
          <a:lstStyle/>
          <a:p>
            <a:r>
              <a:rPr lang="sk-SK" sz="1600" dirty="0" smtClean="0"/>
              <a:t>sporadické a nárazové zrážky počas roka</a:t>
            </a:r>
            <a:endParaRPr lang="sk-SK" sz="1600" dirty="0"/>
          </a:p>
        </p:txBody>
      </p:sp>
      <p:sp>
        <p:nvSpPr>
          <p:cNvPr id="18" name="Obdélník 17"/>
          <p:cNvSpPr/>
          <p:nvPr/>
        </p:nvSpPr>
        <p:spPr>
          <a:xfrm>
            <a:off x="4214810" y="3357562"/>
            <a:ext cx="4643470" cy="338554"/>
          </a:xfrm>
          <a:prstGeom prst="rect">
            <a:avLst/>
          </a:prstGeom>
        </p:spPr>
        <p:txBody>
          <a:bodyPr wrap="square">
            <a:spAutoFit/>
          </a:bodyPr>
          <a:lstStyle/>
          <a:p>
            <a:r>
              <a:rPr lang="sk-SK" sz="1600" dirty="0" smtClean="0"/>
              <a:t>nadmerné využívanie ich vôd v poľnohospodárstve</a:t>
            </a:r>
            <a:endParaRPr lang="sk-SK" sz="1600" dirty="0"/>
          </a:p>
        </p:txBody>
      </p:sp>
      <p:sp>
        <p:nvSpPr>
          <p:cNvPr id="19" name="Obdélník 18"/>
          <p:cNvSpPr/>
          <p:nvPr/>
        </p:nvSpPr>
        <p:spPr>
          <a:xfrm>
            <a:off x="4214810" y="4314774"/>
            <a:ext cx="4357718" cy="338554"/>
          </a:xfrm>
          <a:prstGeom prst="rect">
            <a:avLst/>
          </a:prstGeom>
        </p:spPr>
        <p:txBody>
          <a:bodyPr wrap="square">
            <a:spAutoFit/>
          </a:bodyPr>
          <a:lstStyle/>
          <a:p>
            <a:r>
              <a:rPr lang="sk-SK" sz="1600" dirty="0" smtClean="0"/>
              <a:t>budovanie priehrad, ktoré zachytávajú ich vodu</a:t>
            </a:r>
            <a:endParaRPr lang="sk-SK" sz="1600" dirty="0"/>
          </a:p>
        </p:txBody>
      </p:sp>
      <p:sp>
        <p:nvSpPr>
          <p:cNvPr id="20" name="Obdélník 19"/>
          <p:cNvSpPr/>
          <p:nvPr/>
        </p:nvSpPr>
        <p:spPr>
          <a:xfrm>
            <a:off x="4214810" y="5376462"/>
            <a:ext cx="4500594" cy="338554"/>
          </a:xfrm>
          <a:prstGeom prst="rect">
            <a:avLst/>
          </a:prstGeom>
        </p:spPr>
        <p:txBody>
          <a:bodyPr wrap="square">
            <a:spAutoFit/>
          </a:bodyPr>
          <a:lstStyle/>
          <a:p>
            <a:r>
              <a:rPr lang="sk-SK" sz="1600" dirty="0" smtClean="0"/>
              <a:t>prepadávanie ich toku do podzemných priestorov </a:t>
            </a:r>
            <a:endParaRPr lang="sk-SK" sz="1600"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ppt_x"/>
                                          </p:val>
                                        </p:tav>
                                        <p:tav tm="100000">
                                          <p:val>
                                            <p:strVal val="#ppt_x"/>
                                          </p:val>
                                        </p:tav>
                                      </p:tavLst>
                                    </p:anim>
                                    <p:anim calcmode="lin" valueType="num">
                                      <p:cBhvr additive="base">
                                        <p:cTn id="28" dur="2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2000" fill="hold"/>
                                        <p:tgtEl>
                                          <p:spTgt spid="4"/>
                                        </p:tgtEl>
                                        <p:attrNameLst>
                                          <p:attrName>ppt_x</p:attrName>
                                        </p:attrNameLst>
                                      </p:cBhvr>
                                      <p:tavLst>
                                        <p:tav tm="0">
                                          <p:val>
                                            <p:strVal val="#ppt_x"/>
                                          </p:val>
                                        </p:tav>
                                        <p:tav tm="100000">
                                          <p:val>
                                            <p:strVal val="#ppt_x"/>
                                          </p:val>
                                        </p:tav>
                                      </p:tavLst>
                                    </p:anim>
                                    <p:anim calcmode="lin" valueType="num">
                                      <p:cBhvr additive="base">
                                        <p:cTn id="40" dur="2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ppt_x"/>
                                          </p:val>
                                        </p:tav>
                                        <p:tav tm="100000">
                                          <p:val>
                                            <p:strVal val="#ppt_x"/>
                                          </p:val>
                                        </p:tav>
                                      </p:tavLst>
                                    </p:anim>
                                    <p:anim calcmode="lin" valueType="num">
                                      <p:cBhvr additive="base">
                                        <p:cTn id="44" dur="2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0" fill="hold"/>
                                        <p:tgtEl>
                                          <p:spTgt spid="6"/>
                                        </p:tgtEl>
                                        <p:attrNameLst>
                                          <p:attrName>ppt_x</p:attrName>
                                        </p:attrNameLst>
                                      </p:cBhvr>
                                      <p:tavLst>
                                        <p:tav tm="0">
                                          <p:val>
                                            <p:strVal val="#ppt_x"/>
                                          </p:val>
                                        </p:tav>
                                        <p:tav tm="100000">
                                          <p:val>
                                            <p:strVal val="#ppt_x"/>
                                          </p:val>
                                        </p:tav>
                                      </p:tavLst>
                                    </p:anim>
                                    <p:anim calcmode="lin" valueType="num">
                                      <p:cBhvr additive="base">
                                        <p:cTn id="48" dur="20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2000" fill="hold"/>
                                        <p:tgtEl>
                                          <p:spTgt spid="7"/>
                                        </p:tgtEl>
                                        <p:attrNameLst>
                                          <p:attrName>ppt_x</p:attrName>
                                        </p:attrNameLst>
                                      </p:cBhvr>
                                      <p:tavLst>
                                        <p:tav tm="0">
                                          <p:val>
                                            <p:strVal val="#ppt_x"/>
                                          </p:val>
                                        </p:tav>
                                        <p:tav tm="100000">
                                          <p:val>
                                            <p:strVal val="#ppt_x"/>
                                          </p:val>
                                        </p:tav>
                                      </p:tavLst>
                                    </p:anim>
                                    <p:anim calcmode="lin" valueType="num">
                                      <p:cBhvr additive="base">
                                        <p:cTn id="5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3812137" y="1100387"/>
            <a:ext cx="4643470" cy="584775"/>
          </a:xfrm>
          <a:prstGeom prst="rect">
            <a:avLst/>
          </a:prstGeom>
          <a:noFill/>
        </p:spPr>
        <p:txBody>
          <a:bodyPr wrap="square" rtlCol="0">
            <a:spAutoFit/>
          </a:bodyPr>
          <a:lstStyle/>
          <a:p>
            <a:r>
              <a:rPr lang="sk-SK" sz="3200" dirty="0" smtClean="0">
                <a:solidFill>
                  <a:srgbClr val="C00000"/>
                </a:solidFill>
                <a:latin typeface="Cooper Black" pitchFamily="18" charset="0"/>
              </a:rPr>
              <a:t>Správne! </a:t>
            </a:r>
            <a:endParaRPr lang="sk-SK" sz="3200" dirty="0">
              <a:solidFill>
                <a:srgbClr val="C00000"/>
              </a:solidFill>
              <a:latin typeface="Cooper Black" pitchFamily="18" charset="0"/>
            </a:endParaRPr>
          </a:p>
        </p:txBody>
      </p:sp>
      <p:sp>
        <p:nvSpPr>
          <p:cNvPr id="7" name="TextovéPole 6"/>
          <p:cNvSpPr txBox="1"/>
          <p:nvPr/>
        </p:nvSpPr>
        <p:spPr>
          <a:xfrm rot="939626">
            <a:off x="3186732" y="1730363"/>
            <a:ext cx="4759035" cy="2677656"/>
          </a:xfrm>
          <a:prstGeom prst="rect">
            <a:avLst/>
          </a:prstGeom>
          <a:noFill/>
        </p:spPr>
        <p:txBody>
          <a:bodyPr wrap="square" rtlCol="0">
            <a:spAutoFit/>
          </a:bodyPr>
          <a:lstStyle/>
          <a:p>
            <a:pPr>
              <a:lnSpc>
                <a:spcPct val="150000"/>
              </a:lnSpc>
            </a:pPr>
            <a:r>
              <a:rPr lang="sk-SK" sz="1600" b="1" dirty="0" smtClean="0"/>
              <a:t>Creek </a:t>
            </a:r>
            <a:r>
              <a:rPr lang="sk-SK" sz="1600" dirty="0" smtClean="0"/>
              <a:t>je austrálsky výraz pre občasné vodné toky, ktorých koryto je dlhý čas bez vody a naplní sa len počas obdobia dažďov alebo po nárazových lejakoch v polopúštnych oblastiach. Prevažnú väčšinu Austrálie pokrývajú práve takéto oblasti a preto má kontinent nedostatok povrchovej vody využiteľnej pre ľudské aktivity. </a:t>
            </a:r>
            <a:endParaRPr lang="sk-SK"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5" name="Picture 14" descr="http://www.best-buy-flags.co.uk/media/catalog/product/cache/2/image/1000x1000/36bab0d0bdddb9eabc4ca5420a74668b/1/1/australia-hand-waving-flag-12-x-18-inch.png"/>
          <p:cNvPicPr>
            <a:picLocks noChangeAspect="1" noChangeArrowheads="1"/>
          </p:cNvPicPr>
          <p:nvPr/>
        </p:nvPicPr>
        <p:blipFill>
          <a:blip r:embed="rId9" cstate="print"/>
          <a:srcRect/>
          <a:stretch>
            <a:fillRect/>
          </a:stretch>
        </p:blipFill>
        <p:spPr bwMode="auto">
          <a:xfrm rot="17845370">
            <a:off x="1402973" y="2775716"/>
            <a:ext cx="1493512" cy="1171557"/>
          </a:xfrm>
          <a:prstGeom prst="rect">
            <a:avLst/>
          </a:prstGeom>
          <a:noFill/>
        </p:spPr>
      </p:pic>
      <p:pic>
        <p:nvPicPr>
          <p:cNvPr id="184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215338" y="4500570"/>
            <a:ext cx="357190" cy="357190"/>
          </a:xfrm>
          <a:prstGeom prst="rect">
            <a:avLst/>
          </a:prstGeom>
          <a:noFill/>
        </p:spPr>
      </p:pic>
      <p:pic>
        <p:nvPicPr>
          <p:cNvPr id="1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858148" y="5143512"/>
            <a:ext cx="357190" cy="357190"/>
          </a:xfrm>
          <a:prstGeom prst="rect">
            <a:avLst/>
          </a:prstGeom>
          <a:noFill/>
        </p:spPr>
      </p:pic>
      <p:sp>
        <p:nvSpPr>
          <p:cNvPr id="20" name="Volný tvar 19"/>
          <p:cNvSpPr/>
          <p:nvPr/>
        </p:nvSpPr>
        <p:spPr>
          <a:xfrm>
            <a:off x="7715272" y="5500702"/>
            <a:ext cx="304555" cy="8572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1" name="Volný tvar 20"/>
          <p:cNvSpPr/>
          <p:nvPr/>
        </p:nvSpPr>
        <p:spPr>
          <a:xfrm rot="17297663">
            <a:off x="6874129" y="5364243"/>
            <a:ext cx="679726" cy="11301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500958" y="6215082"/>
            <a:ext cx="357190" cy="357190"/>
          </a:xfrm>
          <a:prstGeom prst="rect">
            <a:avLst/>
          </a:prstGeom>
          <a:noFill/>
        </p:spPr>
      </p:pic>
      <p:sp>
        <p:nvSpPr>
          <p:cNvPr id="25" name="Volný tvar 24"/>
          <p:cNvSpPr/>
          <p:nvPr/>
        </p:nvSpPr>
        <p:spPr>
          <a:xfrm rot="15023930">
            <a:off x="5294543" y="3973051"/>
            <a:ext cx="698053" cy="8130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000760" y="4429132"/>
            <a:ext cx="357190" cy="357190"/>
          </a:xfrm>
          <a:prstGeom prst="rect">
            <a:avLst/>
          </a:prstGeom>
          <a:noFill/>
        </p:spPr>
      </p:pic>
      <p:sp>
        <p:nvSpPr>
          <p:cNvPr id="26" name="Volný tvar 25"/>
          <p:cNvSpPr/>
          <p:nvPr/>
        </p:nvSpPr>
        <p:spPr>
          <a:xfrm rot="17297663">
            <a:off x="6301210" y="4832475"/>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8" name="Volný tvar 27"/>
          <p:cNvSpPr/>
          <p:nvPr/>
        </p:nvSpPr>
        <p:spPr>
          <a:xfrm rot="13488526">
            <a:off x="4179628" y="3826082"/>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4857752" y="4000504"/>
            <a:ext cx="357190" cy="357190"/>
          </a:xfrm>
          <a:prstGeom prst="rect">
            <a:avLst/>
          </a:prstGeom>
          <a:noFill/>
        </p:spPr>
      </p:pic>
      <p:pic>
        <p:nvPicPr>
          <p:cNvPr id="1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643702" y="5286388"/>
            <a:ext cx="357190" cy="357190"/>
          </a:xfrm>
          <a:prstGeom prst="rect">
            <a:avLst/>
          </a:prstGeom>
          <a:noFill/>
        </p:spPr>
      </p:pic>
      <p:sp>
        <p:nvSpPr>
          <p:cNvPr id="29" name="Volný tvar 28"/>
          <p:cNvSpPr/>
          <p:nvPr/>
        </p:nvSpPr>
        <p:spPr>
          <a:xfrm rot="12895872">
            <a:off x="3211998" y="4113038"/>
            <a:ext cx="607262" cy="6807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3"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14744" y="4071942"/>
            <a:ext cx="357190" cy="357190"/>
          </a:xfrm>
          <a:prstGeom prst="rect">
            <a:avLst/>
          </a:prstGeom>
          <a:noFill/>
        </p:spPr>
      </p:pic>
      <p:sp>
        <p:nvSpPr>
          <p:cNvPr id="31" name="Volný tvar 30"/>
          <p:cNvSpPr/>
          <p:nvPr/>
        </p:nvSpPr>
        <p:spPr>
          <a:xfrm flipV="1">
            <a:off x="2214546" y="4143380"/>
            <a:ext cx="642942" cy="50006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0"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4429132"/>
            <a:ext cx="357190" cy="357190"/>
          </a:xfrm>
          <a:prstGeom prst="rect">
            <a:avLst/>
          </a:prstGeom>
          <a:noFill/>
        </p:spPr>
      </p:pic>
      <p:sp>
        <p:nvSpPr>
          <p:cNvPr id="16" name="Elipsa 15">
            <a:hlinkClick r:id="" action="ppaction://hlinkshowjump?jump=nextslide">
              <a:snd r:embed="rId11" name="chimes.wav"/>
            </a:hlinkClick>
          </p:cNvPr>
          <p:cNvSpPr/>
          <p:nvPr/>
        </p:nvSpPr>
        <p:spPr>
          <a:xfrm>
            <a:off x="2071670" y="4000504"/>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File:Perth CBD from Mill Point (2).jpg"/>
          <p:cNvPicPr>
            <a:picLocks noChangeAspect="1" noChangeArrowheads="1"/>
          </p:cNvPicPr>
          <p:nvPr/>
        </p:nvPicPr>
        <p:blipFill>
          <a:blip r:embed="rId3" cstate="print"/>
          <a:srcRect/>
          <a:stretch>
            <a:fillRect/>
          </a:stretch>
        </p:blipFill>
        <p:spPr bwMode="auto">
          <a:xfrm>
            <a:off x="0" y="1428736"/>
            <a:ext cx="9164384" cy="5429264"/>
          </a:xfrm>
          <a:prstGeom prst="rect">
            <a:avLst/>
          </a:prstGeom>
          <a:noFill/>
        </p:spPr>
      </p:pic>
      <p:sp>
        <p:nvSpPr>
          <p:cNvPr id="4" name="Zaoblený obdélník 3"/>
          <p:cNvSpPr/>
          <p:nvPr/>
        </p:nvSpPr>
        <p:spPr>
          <a:xfrm>
            <a:off x="4152292" y="2228169"/>
            <a:ext cx="4532024"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4179187" y="3268519"/>
            <a:ext cx="4532024"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4179187" y="4252839"/>
            <a:ext cx="4532024"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4179186" y="5272130"/>
            <a:ext cx="4532025"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rId4" action="ppaction://hlinksldjump"/>
          </p:cNvPr>
          <p:cNvSpPr/>
          <p:nvPr/>
        </p:nvSpPr>
        <p:spPr>
          <a:xfrm>
            <a:off x="3171265" y="2209796"/>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 action="ppaction://hlinkshowjump?jump=nextslide"/>
          </p:cNvPr>
          <p:cNvSpPr/>
          <p:nvPr/>
        </p:nvSpPr>
        <p:spPr>
          <a:xfrm>
            <a:off x="3171265" y="3231772"/>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rId4" action="ppaction://hlinksldjump"/>
          </p:cNvPr>
          <p:cNvSpPr/>
          <p:nvPr/>
        </p:nvSpPr>
        <p:spPr>
          <a:xfrm>
            <a:off x="3211605" y="4253752"/>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rId4" action="ppaction://hlinksldjump"/>
          </p:cNvPr>
          <p:cNvSpPr/>
          <p:nvPr/>
        </p:nvSpPr>
        <p:spPr>
          <a:xfrm>
            <a:off x="3225053" y="5235383"/>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élník 15"/>
          <p:cNvSpPr/>
          <p:nvPr/>
        </p:nvSpPr>
        <p:spPr>
          <a:xfrm>
            <a:off x="142844" y="71414"/>
            <a:ext cx="8824082" cy="1200329"/>
          </a:xfrm>
          <a:prstGeom prst="rect">
            <a:avLst/>
          </a:prstGeom>
        </p:spPr>
        <p:txBody>
          <a:bodyPr wrap="none">
            <a:spAutoFit/>
          </a:bodyPr>
          <a:lstStyle/>
          <a:p>
            <a:pPr>
              <a:lnSpc>
                <a:spcPct val="150000"/>
              </a:lnSpc>
            </a:pPr>
            <a:r>
              <a:rPr lang="sk-SK" sz="1600" dirty="0" smtClean="0"/>
              <a:t>Na svojej ceste po Austrálii ste docestovali do najväčšieho a hlavného mesta Západnej Austrálie. Mesto </a:t>
            </a:r>
          </a:p>
          <a:p>
            <a:pPr algn="ctr">
              <a:lnSpc>
                <a:spcPct val="150000"/>
              </a:lnSpc>
            </a:pPr>
            <a:r>
              <a:rPr lang="sk-SK" sz="1600" dirty="0" smtClean="0"/>
              <a:t>s viac ako 1 mil. obyv. leží na brehoch Indického oceánu a pravidelne sa umiestňuje v rebríčkoch</a:t>
            </a:r>
          </a:p>
          <a:p>
            <a:pPr algn="ctr">
              <a:lnSpc>
                <a:spcPct val="150000"/>
              </a:lnSpc>
            </a:pPr>
            <a:r>
              <a:rPr lang="sk-SK" sz="1600" dirty="0" smtClean="0"/>
              <a:t> najlepších miest sveta pre život.  </a:t>
            </a:r>
            <a:r>
              <a:rPr lang="sk-SK" sz="1600" b="1" dirty="0" smtClean="0"/>
              <a:t>Ako sa toto mesto nazýva? </a:t>
            </a:r>
            <a:endParaRPr lang="sk-SK" sz="1600" b="1" dirty="0"/>
          </a:p>
        </p:txBody>
      </p:sp>
      <p:sp>
        <p:nvSpPr>
          <p:cNvPr id="17" name="Obdélník 16"/>
          <p:cNvSpPr/>
          <p:nvPr/>
        </p:nvSpPr>
        <p:spPr>
          <a:xfrm>
            <a:off x="4286248" y="2285992"/>
            <a:ext cx="3143272" cy="400110"/>
          </a:xfrm>
          <a:prstGeom prst="rect">
            <a:avLst/>
          </a:prstGeom>
        </p:spPr>
        <p:txBody>
          <a:bodyPr wrap="square">
            <a:spAutoFit/>
          </a:bodyPr>
          <a:lstStyle/>
          <a:p>
            <a:r>
              <a:rPr lang="sk-SK" sz="2000" dirty="0" smtClean="0"/>
              <a:t>Melbourne</a:t>
            </a:r>
            <a:endParaRPr lang="sk-SK" sz="2000" dirty="0"/>
          </a:p>
        </p:txBody>
      </p:sp>
      <p:sp>
        <p:nvSpPr>
          <p:cNvPr id="18" name="Obdélník 17"/>
          <p:cNvSpPr/>
          <p:nvPr/>
        </p:nvSpPr>
        <p:spPr>
          <a:xfrm>
            <a:off x="4286248" y="3314642"/>
            <a:ext cx="4357718" cy="400110"/>
          </a:xfrm>
          <a:prstGeom prst="rect">
            <a:avLst/>
          </a:prstGeom>
        </p:spPr>
        <p:txBody>
          <a:bodyPr wrap="square">
            <a:spAutoFit/>
          </a:bodyPr>
          <a:lstStyle/>
          <a:p>
            <a:r>
              <a:rPr lang="sk-SK" sz="2000" dirty="0" smtClean="0"/>
              <a:t>Perth</a:t>
            </a:r>
            <a:endParaRPr lang="sk-SK" sz="2000" dirty="0"/>
          </a:p>
        </p:txBody>
      </p:sp>
      <p:sp>
        <p:nvSpPr>
          <p:cNvPr id="19" name="Obdélník 18"/>
          <p:cNvSpPr/>
          <p:nvPr/>
        </p:nvSpPr>
        <p:spPr>
          <a:xfrm>
            <a:off x="4286248" y="4314774"/>
            <a:ext cx="4357718" cy="400110"/>
          </a:xfrm>
          <a:prstGeom prst="rect">
            <a:avLst/>
          </a:prstGeom>
        </p:spPr>
        <p:txBody>
          <a:bodyPr wrap="square">
            <a:spAutoFit/>
          </a:bodyPr>
          <a:lstStyle/>
          <a:p>
            <a:r>
              <a:rPr lang="sk-SK" sz="2000" dirty="0" smtClean="0"/>
              <a:t>Brisbane</a:t>
            </a:r>
            <a:endParaRPr lang="sk-SK" sz="2000" dirty="0"/>
          </a:p>
        </p:txBody>
      </p:sp>
      <p:sp>
        <p:nvSpPr>
          <p:cNvPr id="20" name="Obdélník 19"/>
          <p:cNvSpPr/>
          <p:nvPr/>
        </p:nvSpPr>
        <p:spPr>
          <a:xfrm>
            <a:off x="4286248" y="5314906"/>
            <a:ext cx="4357718" cy="400110"/>
          </a:xfrm>
          <a:prstGeom prst="rect">
            <a:avLst/>
          </a:prstGeom>
        </p:spPr>
        <p:txBody>
          <a:bodyPr wrap="square">
            <a:spAutoFit/>
          </a:bodyPr>
          <a:lstStyle/>
          <a:p>
            <a:r>
              <a:rPr lang="sk-SK" sz="2000" dirty="0" smtClean="0"/>
              <a:t>Adelaide</a:t>
            </a:r>
            <a:endParaRPr lang="sk-SK" sz="2000"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ppt_x"/>
                                          </p:val>
                                        </p:tav>
                                        <p:tav tm="100000">
                                          <p:val>
                                            <p:strVal val="#ppt_x"/>
                                          </p:val>
                                        </p:tav>
                                      </p:tavLst>
                                    </p:anim>
                                    <p:anim calcmode="lin" valueType="num">
                                      <p:cBhvr additive="base">
                                        <p:cTn id="28" dur="2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2000" fill="hold"/>
                                        <p:tgtEl>
                                          <p:spTgt spid="4"/>
                                        </p:tgtEl>
                                        <p:attrNameLst>
                                          <p:attrName>ppt_x</p:attrName>
                                        </p:attrNameLst>
                                      </p:cBhvr>
                                      <p:tavLst>
                                        <p:tav tm="0">
                                          <p:val>
                                            <p:strVal val="#ppt_x"/>
                                          </p:val>
                                        </p:tav>
                                        <p:tav tm="100000">
                                          <p:val>
                                            <p:strVal val="#ppt_x"/>
                                          </p:val>
                                        </p:tav>
                                      </p:tavLst>
                                    </p:anim>
                                    <p:anim calcmode="lin" valueType="num">
                                      <p:cBhvr additive="base">
                                        <p:cTn id="40" dur="2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ppt_x"/>
                                          </p:val>
                                        </p:tav>
                                        <p:tav tm="100000">
                                          <p:val>
                                            <p:strVal val="#ppt_x"/>
                                          </p:val>
                                        </p:tav>
                                      </p:tavLst>
                                    </p:anim>
                                    <p:anim calcmode="lin" valueType="num">
                                      <p:cBhvr additive="base">
                                        <p:cTn id="44" dur="2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0" fill="hold"/>
                                        <p:tgtEl>
                                          <p:spTgt spid="6"/>
                                        </p:tgtEl>
                                        <p:attrNameLst>
                                          <p:attrName>ppt_x</p:attrName>
                                        </p:attrNameLst>
                                      </p:cBhvr>
                                      <p:tavLst>
                                        <p:tav tm="0">
                                          <p:val>
                                            <p:strVal val="#ppt_x"/>
                                          </p:val>
                                        </p:tav>
                                        <p:tav tm="100000">
                                          <p:val>
                                            <p:strVal val="#ppt_x"/>
                                          </p:val>
                                        </p:tav>
                                      </p:tavLst>
                                    </p:anim>
                                    <p:anim calcmode="lin" valueType="num">
                                      <p:cBhvr additive="base">
                                        <p:cTn id="48" dur="20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2000" fill="hold"/>
                                        <p:tgtEl>
                                          <p:spTgt spid="7"/>
                                        </p:tgtEl>
                                        <p:attrNameLst>
                                          <p:attrName>ppt_x</p:attrName>
                                        </p:attrNameLst>
                                      </p:cBhvr>
                                      <p:tavLst>
                                        <p:tav tm="0">
                                          <p:val>
                                            <p:strVal val="#ppt_x"/>
                                          </p:val>
                                        </p:tav>
                                        <p:tav tm="100000">
                                          <p:val>
                                            <p:strVal val="#ppt_x"/>
                                          </p:val>
                                        </p:tav>
                                      </p:tavLst>
                                    </p:anim>
                                    <p:anim calcmode="lin" valueType="num">
                                      <p:cBhvr additive="base">
                                        <p:cTn id="5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3812137" y="1100387"/>
            <a:ext cx="4643470" cy="584775"/>
          </a:xfrm>
          <a:prstGeom prst="rect">
            <a:avLst/>
          </a:prstGeom>
          <a:noFill/>
        </p:spPr>
        <p:txBody>
          <a:bodyPr wrap="square" rtlCol="0">
            <a:spAutoFit/>
          </a:bodyPr>
          <a:lstStyle/>
          <a:p>
            <a:r>
              <a:rPr lang="sk-SK" sz="3200" dirty="0" smtClean="0">
                <a:solidFill>
                  <a:srgbClr val="C00000"/>
                </a:solidFill>
                <a:latin typeface="Cooper Black" pitchFamily="18" charset="0"/>
              </a:rPr>
              <a:t>Správne! </a:t>
            </a:r>
            <a:endParaRPr lang="sk-SK" sz="3200" dirty="0">
              <a:solidFill>
                <a:srgbClr val="C00000"/>
              </a:solidFill>
              <a:latin typeface="Cooper Black" pitchFamily="18" charset="0"/>
            </a:endParaRPr>
          </a:p>
        </p:txBody>
      </p:sp>
      <p:sp>
        <p:nvSpPr>
          <p:cNvPr id="7" name="TextovéPole 6"/>
          <p:cNvSpPr txBox="1"/>
          <p:nvPr/>
        </p:nvSpPr>
        <p:spPr>
          <a:xfrm rot="897972">
            <a:off x="3186732" y="1682448"/>
            <a:ext cx="4759035" cy="2677656"/>
          </a:xfrm>
          <a:prstGeom prst="rect">
            <a:avLst/>
          </a:prstGeom>
          <a:noFill/>
        </p:spPr>
        <p:txBody>
          <a:bodyPr wrap="square" rtlCol="0">
            <a:spAutoFit/>
          </a:bodyPr>
          <a:lstStyle/>
          <a:p>
            <a:pPr>
              <a:lnSpc>
                <a:spcPct val="150000"/>
              </a:lnSpc>
            </a:pPr>
            <a:r>
              <a:rPr lang="sk-SK" sz="1600" b="1" dirty="0" smtClean="0"/>
              <a:t>Perth </a:t>
            </a:r>
            <a:r>
              <a:rPr lang="sk-SK" sz="1600" dirty="0" smtClean="0"/>
              <a:t>je s takmer 2 mil. obyv. štvrté najľudnatejšie mesto Austrálskeho zväzu. Jeho poloha na západnom pobreží Austrálie ho síce v rámci štátu izoluje, na druhej strane je aj výhodou pre medzinárodný obchod. Obyvatelia si tu užívajú príjemné subtropické podnebie a miestne pláže patria k najlepším lokalitám na surfovanie na svete.</a:t>
            </a:r>
            <a:endParaRPr lang="sk-SK"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5" name="Picture 14" descr="http://www.best-buy-flags.co.uk/media/catalog/product/cache/2/image/1000x1000/36bab0d0bdddb9eabc4ca5420a74668b/1/1/australia-hand-waving-flag-12-x-18-inch.png"/>
          <p:cNvPicPr>
            <a:picLocks noChangeAspect="1" noChangeArrowheads="1"/>
          </p:cNvPicPr>
          <p:nvPr/>
        </p:nvPicPr>
        <p:blipFill>
          <a:blip r:embed="rId9" cstate="print"/>
          <a:srcRect/>
          <a:stretch>
            <a:fillRect/>
          </a:stretch>
        </p:blipFill>
        <p:spPr bwMode="auto">
          <a:xfrm rot="19741524">
            <a:off x="1623713" y="1729525"/>
            <a:ext cx="1493512" cy="1171557"/>
          </a:xfrm>
          <a:prstGeom prst="rect">
            <a:avLst/>
          </a:prstGeom>
          <a:noFill/>
        </p:spPr>
      </p:pic>
      <p:pic>
        <p:nvPicPr>
          <p:cNvPr id="184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215338" y="4500570"/>
            <a:ext cx="357190" cy="357190"/>
          </a:xfrm>
          <a:prstGeom prst="rect">
            <a:avLst/>
          </a:prstGeom>
          <a:noFill/>
        </p:spPr>
      </p:pic>
      <p:pic>
        <p:nvPicPr>
          <p:cNvPr id="1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858148" y="5143512"/>
            <a:ext cx="357190" cy="357190"/>
          </a:xfrm>
          <a:prstGeom prst="rect">
            <a:avLst/>
          </a:prstGeom>
          <a:noFill/>
        </p:spPr>
      </p:pic>
      <p:sp>
        <p:nvSpPr>
          <p:cNvPr id="20" name="Volný tvar 19"/>
          <p:cNvSpPr/>
          <p:nvPr/>
        </p:nvSpPr>
        <p:spPr>
          <a:xfrm>
            <a:off x="7715272" y="5500702"/>
            <a:ext cx="304555" cy="8572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1" name="Volný tvar 20"/>
          <p:cNvSpPr/>
          <p:nvPr/>
        </p:nvSpPr>
        <p:spPr>
          <a:xfrm rot="17297663">
            <a:off x="6874129" y="5364243"/>
            <a:ext cx="679726" cy="11301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500958" y="6215082"/>
            <a:ext cx="357190" cy="357190"/>
          </a:xfrm>
          <a:prstGeom prst="rect">
            <a:avLst/>
          </a:prstGeom>
          <a:noFill/>
        </p:spPr>
      </p:pic>
      <p:sp>
        <p:nvSpPr>
          <p:cNvPr id="25" name="Volný tvar 24"/>
          <p:cNvSpPr/>
          <p:nvPr/>
        </p:nvSpPr>
        <p:spPr>
          <a:xfrm rot="15023930">
            <a:off x="5294543" y="3973051"/>
            <a:ext cx="698053" cy="8130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000760" y="4429132"/>
            <a:ext cx="357190" cy="357190"/>
          </a:xfrm>
          <a:prstGeom prst="rect">
            <a:avLst/>
          </a:prstGeom>
          <a:noFill/>
        </p:spPr>
      </p:pic>
      <p:sp>
        <p:nvSpPr>
          <p:cNvPr id="26" name="Volný tvar 25"/>
          <p:cNvSpPr/>
          <p:nvPr/>
        </p:nvSpPr>
        <p:spPr>
          <a:xfrm rot="17297663">
            <a:off x="6301210" y="4832475"/>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8" name="Volný tvar 27"/>
          <p:cNvSpPr/>
          <p:nvPr/>
        </p:nvSpPr>
        <p:spPr>
          <a:xfrm rot="13488526">
            <a:off x="4179628" y="3826082"/>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4857752" y="4000504"/>
            <a:ext cx="357190" cy="357190"/>
          </a:xfrm>
          <a:prstGeom prst="rect">
            <a:avLst/>
          </a:prstGeom>
          <a:noFill/>
        </p:spPr>
      </p:pic>
      <p:pic>
        <p:nvPicPr>
          <p:cNvPr id="1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643702" y="5286388"/>
            <a:ext cx="357190" cy="357190"/>
          </a:xfrm>
          <a:prstGeom prst="rect">
            <a:avLst/>
          </a:prstGeom>
          <a:noFill/>
        </p:spPr>
      </p:pic>
      <p:sp>
        <p:nvSpPr>
          <p:cNvPr id="29" name="Volný tvar 28"/>
          <p:cNvSpPr/>
          <p:nvPr/>
        </p:nvSpPr>
        <p:spPr>
          <a:xfrm rot="12895872">
            <a:off x="3211998" y="4113038"/>
            <a:ext cx="607262" cy="6807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3"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14744" y="4071942"/>
            <a:ext cx="357190" cy="357190"/>
          </a:xfrm>
          <a:prstGeom prst="rect">
            <a:avLst/>
          </a:prstGeom>
          <a:noFill/>
        </p:spPr>
      </p:pic>
      <p:sp>
        <p:nvSpPr>
          <p:cNvPr id="31" name="Volný tvar 30"/>
          <p:cNvSpPr/>
          <p:nvPr/>
        </p:nvSpPr>
        <p:spPr>
          <a:xfrm flipV="1">
            <a:off x="2214546" y="4143380"/>
            <a:ext cx="642942" cy="50006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0"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4429132"/>
            <a:ext cx="357190" cy="357190"/>
          </a:xfrm>
          <a:prstGeom prst="rect">
            <a:avLst/>
          </a:prstGeom>
          <a:noFill/>
        </p:spPr>
      </p:pic>
      <p:sp>
        <p:nvSpPr>
          <p:cNvPr id="16" name="Elipsa 15">
            <a:hlinkClick r:id="" action="ppaction://hlinkshowjump?jump=nextslide">
              <a:snd r:embed="rId11" name="chimes.wav"/>
            </a:hlinkClick>
          </p:cNvPr>
          <p:cNvSpPr/>
          <p:nvPr/>
        </p:nvSpPr>
        <p:spPr>
          <a:xfrm>
            <a:off x="1857356" y="2928934"/>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3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000232" y="3929066"/>
            <a:ext cx="357190" cy="357190"/>
          </a:xfrm>
          <a:prstGeom prst="rect">
            <a:avLst/>
          </a:prstGeom>
          <a:noFill/>
        </p:spPr>
      </p:pic>
      <p:sp>
        <p:nvSpPr>
          <p:cNvPr id="33" name="Volný tvar 32"/>
          <p:cNvSpPr/>
          <p:nvPr/>
        </p:nvSpPr>
        <p:spPr>
          <a:xfrm flipV="1">
            <a:off x="2071670" y="3071810"/>
            <a:ext cx="142876" cy="92869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farm3.staticflickr.com/2766/4108450859_cc4ba02555_o.jpg"/>
          <p:cNvPicPr>
            <a:picLocks noChangeAspect="1" noChangeArrowheads="1"/>
          </p:cNvPicPr>
          <p:nvPr/>
        </p:nvPicPr>
        <p:blipFill>
          <a:blip r:embed="rId4" cstate="print"/>
          <a:srcRect/>
          <a:stretch>
            <a:fillRect/>
          </a:stretch>
        </p:blipFill>
        <p:spPr bwMode="auto">
          <a:xfrm>
            <a:off x="-71470" y="857256"/>
            <a:ext cx="9429816" cy="6143644"/>
          </a:xfrm>
          <a:prstGeom prst="rect">
            <a:avLst/>
          </a:prstGeom>
          <a:noFill/>
        </p:spPr>
      </p:pic>
      <p:sp>
        <p:nvSpPr>
          <p:cNvPr id="4" name="Zaoblený obdélník 3"/>
          <p:cNvSpPr/>
          <p:nvPr/>
        </p:nvSpPr>
        <p:spPr>
          <a:xfrm>
            <a:off x="4152292" y="2228169"/>
            <a:ext cx="4532024"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4179187" y="3268519"/>
            <a:ext cx="4532024"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4179187" y="4252839"/>
            <a:ext cx="4532024"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4179186" y="5272130"/>
            <a:ext cx="4532025"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rId5" action="ppaction://hlinksldjump"/>
          </p:cNvPr>
          <p:cNvSpPr/>
          <p:nvPr/>
        </p:nvSpPr>
        <p:spPr>
          <a:xfrm>
            <a:off x="3171265" y="2209796"/>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rId6" action="ppaction://hlinksldjump"/>
          </p:cNvPr>
          <p:cNvSpPr/>
          <p:nvPr/>
        </p:nvSpPr>
        <p:spPr>
          <a:xfrm>
            <a:off x="3171265" y="3231772"/>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rId5" action="ppaction://hlinksldjump"/>
          </p:cNvPr>
          <p:cNvSpPr/>
          <p:nvPr/>
        </p:nvSpPr>
        <p:spPr>
          <a:xfrm>
            <a:off x="3211605" y="4253752"/>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rId5" action="ppaction://hlinksldjump"/>
          </p:cNvPr>
          <p:cNvSpPr/>
          <p:nvPr/>
        </p:nvSpPr>
        <p:spPr>
          <a:xfrm>
            <a:off x="3225053" y="5235383"/>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8" name="Obdélník 17"/>
          <p:cNvSpPr/>
          <p:nvPr/>
        </p:nvSpPr>
        <p:spPr>
          <a:xfrm>
            <a:off x="1818584" y="242808"/>
            <a:ext cx="5253746" cy="400110"/>
          </a:xfrm>
          <a:prstGeom prst="rect">
            <a:avLst/>
          </a:prstGeom>
        </p:spPr>
        <p:txBody>
          <a:bodyPr wrap="none">
            <a:spAutoFit/>
          </a:bodyPr>
          <a:lstStyle/>
          <a:p>
            <a:r>
              <a:rPr lang="sk-SK" sz="2000" dirty="0" smtClean="0"/>
              <a:t>Ktoré tvrdenie o svetadieli Austrália je pravdivé?</a:t>
            </a:r>
            <a:endParaRPr lang="sk-SK" sz="2000" dirty="0"/>
          </a:p>
        </p:txBody>
      </p:sp>
      <p:sp>
        <p:nvSpPr>
          <p:cNvPr id="21" name="Obdélník 20"/>
          <p:cNvSpPr/>
          <p:nvPr/>
        </p:nvSpPr>
        <p:spPr>
          <a:xfrm>
            <a:off x="4214810" y="2285992"/>
            <a:ext cx="4357718" cy="400110"/>
          </a:xfrm>
          <a:prstGeom prst="rect">
            <a:avLst/>
          </a:prstGeom>
        </p:spPr>
        <p:txBody>
          <a:bodyPr wrap="square">
            <a:spAutoFit/>
          </a:bodyPr>
          <a:lstStyle/>
          <a:p>
            <a:r>
              <a:rPr lang="sk-SK" sz="2000" dirty="0" smtClean="0"/>
              <a:t>najmenší a priemerne najteplejší</a:t>
            </a:r>
            <a:endParaRPr lang="sk-SK" sz="2000" dirty="0"/>
          </a:p>
        </p:txBody>
      </p:sp>
      <p:sp>
        <p:nvSpPr>
          <p:cNvPr id="22" name="Obdélník 21"/>
          <p:cNvSpPr/>
          <p:nvPr/>
        </p:nvSpPr>
        <p:spPr>
          <a:xfrm>
            <a:off x="4214810" y="3314642"/>
            <a:ext cx="3714776" cy="400110"/>
          </a:xfrm>
          <a:prstGeom prst="rect">
            <a:avLst/>
          </a:prstGeom>
        </p:spPr>
        <p:txBody>
          <a:bodyPr wrap="square">
            <a:spAutoFit/>
          </a:bodyPr>
          <a:lstStyle/>
          <a:p>
            <a:r>
              <a:rPr lang="sk-SK" sz="2000" dirty="0" smtClean="0"/>
              <a:t>najmenší a najsuchší</a:t>
            </a:r>
            <a:endParaRPr lang="sk-SK" sz="2000" dirty="0"/>
          </a:p>
        </p:txBody>
      </p:sp>
      <p:sp>
        <p:nvSpPr>
          <p:cNvPr id="23" name="Obdélník 22"/>
          <p:cNvSpPr/>
          <p:nvPr/>
        </p:nvSpPr>
        <p:spPr>
          <a:xfrm>
            <a:off x="4214810" y="4286256"/>
            <a:ext cx="4357718" cy="400110"/>
          </a:xfrm>
          <a:prstGeom prst="rect">
            <a:avLst/>
          </a:prstGeom>
        </p:spPr>
        <p:txBody>
          <a:bodyPr wrap="square">
            <a:spAutoFit/>
          </a:bodyPr>
          <a:lstStyle/>
          <a:p>
            <a:r>
              <a:rPr lang="sk-SK" sz="2000" dirty="0" smtClean="0"/>
              <a:t>najsuchší a ako prvý osídlený </a:t>
            </a:r>
            <a:endParaRPr lang="sk-SK" sz="2000" dirty="0"/>
          </a:p>
        </p:txBody>
      </p:sp>
      <p:sp>
        <p:nvSpPr>
          <p:cNvPr id="24" name="Obdélník 23"/>
          <p:cNvSpPr/>
          <p:nvPr/>
        </p:nvSpPr>
        <p:spPr>
          <a:xfrm>
            <a:off x="4214810" y="5357826"/>
            <a:ext cx="4357718" cy="400110"/>
          </a:xfrm>
          <a:prstGeom prst="rect">
            <a:avLst/>
          </a:prstGeom>
        </p:spPr>
        <p:txBody>
          <a:bodyPr wrap="square">
            <a:spAutoFit/>
          </a:bodyPr>
          <a:lstStyle/>
          <a:p>
            <a:r>
              <a:rPr lang="sk-SK" sz="2000" dirty="0" smtClean="0"/>
              <a:t>menší ako Afrika, väčší ako Európa </a:t>
            </a:r>
            <a:endParaRPr lang="sk-SK" sz="2000" dirty="0"/>
          </a:p>
        </p:txBody>
      </p:sp>
    </p:spTree>
    <p:custDataLst>
      <p:tags r:id="rId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ppt_x"/>
                                          </p:val>
                                        </p:tav>
                                        <p:tav tm="100000">
                                          <p:val>
                                            <p:strVal val="#ppt_x"/>
                                          </p:val>
                                        </p:tav>
                                      </p:tavLst>
                                    </p:anim>
                                    <p:anim calcmode="lin" valueType="num">
                                      <p:cBhvr additive="base">
                                        <p:cTn id="12" dur="2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2000" fill="hold"/>
                                        <p:tgtEl>
                                          <p:spTgt spid="21"/>
                                        </p:tgtEl>
                                        <p:attrNameLst>
                                          <p:attrName>ppt_x</p:attrName>
                                        </p:attrNameLst>
                                      </p:cBhvr>
                                      <p:tavLst>
                                        <p:tav tm="0">
                                          <p:val>
                                            <p:strVal val="#ppt_x"/>
                                          </p:val>
                                        </p:tav>
                                        <p:tav tm="100000">
                                          <p:val>
                                            <p:strVal val="#ppt_x"/>
                                          </p:val>
                                        </p:tav>
                                      </p:tavLst>
                                    </p:anim>
                                    <p:anim calcmode="lin" valueType="num">
                                      <p:cBhvr additive="base">
                                        <p:cTn id="16" dur="20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fill="hold"/>
                                        <p:tgtEl>
                                          <p:spTgt spid="9"/>
                                        </p:tgtEl>
                                        <p:attrNameLst>
                                          <p:attrName>ppt_x</p:attrName>
                                        </p:attrNameLst>
                                      </p:cBhvr>
                                      <p:tavLst>
                                        <p:tav tm="0">
                                          <p:val>
                                            <p:strVal val="#ppt_x"/>
                                          </p:val>
                                        </p:tav>
                                        <p:tav tm="100000">
                                          <p:val>
                                            <p:strVal val="#ppt_x"/>
                                          </p:val>
                                        </p:tav>
                                      </p:tavLst>
                                    </p:anim>
                                    <p:anim calcmode="lin" valueType="num">
                                      <p:cBhvr additive="base">
                                        <p:cTn id="20" dur="20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2000" fill="hold"/>
                                        <p:tgtEl>
                                          <p:spTgt spid="22"/>
                                        </p:tgtEl>
                                        <p:attrNameLst>
                                          <p:attrName>ppt_x</p:attrName>
                                        </p:attrNameLst>
                                      </p:cBhvr>
                                      <p:tavLst>
                                        <p:tav tm="0">
                                          <p:val>
                                            <p:strVal val="#ppt_x"/>
                                          </p:val>
                                        </p:tav>
                                        <p:tav tm="100000">
                                          <p:val>
                                            <p:strVal val="#ppt_x"/>
                                          </p:val>
                                        </p:tav>
                                      </p:tavLst>
                                    </p:anim>
                                    <p:anim calcmode="lin" valueType="num">
                                      <p:cBhvr additive="base">
                                        <p:cTn id="24" dur="20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2000" fill="hold"/>
                                        <p:tgtEl>
                                          <p:spTgt spid="5"/>
                                        </p:tgtEl>
                                        <p:attrNameLst>
                                          <p:attrName>ppt_x</p:attrName>
                                        </p:attrNameLst>
                                      </p:cBhvr>
                                      <p:tavLst>
                                        <p:tav tm="0">
                                          <p:val>
                                            <p:strVal val="#ppt_x"/>
                                          </p:val>
                                        </p:tav>
                                        <p:tav tm="100000">
                                          <p:val>
                                            <p:strVal val="#ppt_x"/>
                                          </p:val>
                                        </p:tav>
                                      </p:tavLst>
                                    </p:anim>
                                    <p:anim calcmode="lin" valueType="num">
                                      <p:cBhvr additive="base">
                                        <p:cTn id="28" dur="20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2000" fill="hold"/>
                                        <p:tgtEl>
                                          <p:spTgt spid="11"/>
                                        </p:tgtEl>
                                        <p:attrNameLst>
                                          <p:attrName>ppt_x</p:attrName>
                                        </p:attrNameLst>
                                      </p:cBhvr>
                                      <p:tavLst>
                                        <p:tav tm="0">
                                          <p:val>
                                            <p:strVal val="#ppt_x"/>
                                          </p:val>
                                        </p:tav>
                                        <p:tav tm="100000">
                                          <p:val>
                                            <p:strVal val="#ppt_x"/>
                                          </p:val>
                                        </p:tav>
                                      </p:tavLst>
                                    </p:anim>
                                    <p:anim calcmode="lin" valueType="num">
                                      <p:cBhvr additive="base">
                                        <p:cTn id="32" dur="2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2000" fill="hold"/>
                                        <p:tgtEl>
                                          <p:spTgt spid="23"/>
                                        </p:tgtEl>
                                        <p:attrNameLst>
                                          <p:attrName>ppt_x</p:attrName>
                                        </p:attrNameLst>
                                      </p:cBhvr>
                                      <p:tavLst>
                                        <p:tav tm="0">
                                          <p:val>
                                            <p:strVal val="#ppt_x"/>
                                          </p:val>
                                        </p:tav>
                                        <p:tav tm="100000">
                                          <p:val>
                                            <p:strVal val="#ppt_x"/>
                                          </p:val>
                                        </p:tav>
                                      </p:tavLst>
                                    </p:anim>
                                    <p:anim calcmode="lin" valueType="num">
                                      <p:cBhvr additive="base">
                                        <p:cTn id="36" dur="20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2000" fill="hold"/>
                                        <p:tgtEl>
                                          <p:spTgt spid="6"/>
                                        </p:tgtEl>
                                        <p:attrNameLst>
                                          <p:attrName>ppt_x</p:attrName>
                                        </p:attrNameLst>
                                      </p:cBhvr>
                                      <p:tavLst>
                                        <p:tav tm="0">
                                          <p:val>
                                            <p:strVal val="#ppt_x"/>
                                          </p:val>
                                        </p:tav>
                                        <p:tav tm="100000">
                                          <p:val>
                                            <p:strVal val="#ppt_x"/>
                                          </p:val>
                                        </p:tav>
                                      </p:tavLst>
                                    </p:anim>
                                    <p:anim calcmode="lin" valueType="num">
                                      <p:cBhvr additive="base">
                                        <p:cTn id="40" dur="20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2000" fill="hold"/>
                                        <p:tgtEl>
                                          <p:spTgt spid="24"/>
                                        </p:tgtEl>
                                        <p:attrNameLst>
                                          <p:attrName>ppt_x</p:attrName>
                                        </p:attrNameLst>
                                      </p:cBhvr>
                                      <p:tavLst>
                                        <p:tav tm="0">
                                          <p:val>
                                            <p:strVal val="#ppt_x"/>
                                          </p:val>
                                        </p:tav>
                                        <p:tav tm="100000">
                                          <p:val>
                                            <p:strVal val="#ppt_x"/>
                                          </p:val>
                                        </p:tav>
                                      </p:tavLst>
                                    </p:anim>
                                    <p:anim calcmode="lin" valueType="num">
                                      <p:cBhvr additive="base">
                                        <p:cTn id="44" dur="20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2000" fill="hold"/>
                                        <p:tgtEl>
                                          <p:spTgt spid="7"/>
                                        </p:tgtEl>
                                        <p:attrNameLst>
                                          <p:attrName>ppt_x</p:attrName>
                                        </p:attrNameLst>
                                      </p:cBhvr>
                                      <p:tavLst>
                                        <p:tav tm="0">
                                          <p:val>
                                            <p:strVal val="#ppt_x"/>
                                          </p:val>
                                        </p:tav>
                                        <p:tav tm="100000">
                                          <p:val>
                                            <p:strVal val="#ppt_x"/>
                                          </p:val>
                                        </p:tav>
                                      </p:tavLst>
                                    </p:anim>
                                    <p:anim calcmode="lin" valueType="num">
                                      <p:cBhvr additive="base">
                                        <p:cTn id="48" dur="20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2000" fill="hold"/>
                                        <p:tgtEl>
                                          <p:spTgt spid="12"/>
                                        </p:tgtEl>
                                        <p:attrNameLst>
                                          <p:attrName>ppt_x</p:attrName>
                                        </p:attrNameLst>
                                      </p:cBhvr>
                                      <p:tavLst>
                                        <p:tav tm="0">
                                          <p:val>
                                            <p:strVal val="#ppt_x"/>
                                          </p:val>
                                        </p:tav>
                                        <p:tav tm="100000">
                                          <p:val>
                                            <p:strVal val="#ppt_x"/>
                                          </p:val>
                                        </p:tav>
                                      </p:tavLst>
                                    </p:anim>
                                    <p:anim calcmode="lin" valueType="num">
                                      <p:cBhvr additive="base">
                                        <p:cTn id="52"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P spid="21" grpId="0"/>
      <p:bldP spid="22" grpId="0"/>
      <p:bldP spid="23"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2" name="Picture 6" descr="http://farm3.staticflickr.com/2706/4344792681_3a8c0d4367_z.jpg?zz=1"/>
          <p:cNvPicPr>
            <a:picLocks noChangeAspect="1" noChangeArrowheads="1"/>
          </p:cNvPicPr>
          <p:nvPr/>
        </p:nvPicPr>
        <p:blipFill>
          <a:blip r:embed="rId3" cstate="print"/>
          <a:srcRect/>
          <a:stretch>
            <a:fillRect/>
          </a:stretch>
        </p:blipFill>
        <p:spPr bwMode="auto">
          <a:xfrm>
            <a:off x="0" y="1000108"/>
            <a:ext cx="9144000" cy="5857892"/>
          </a:xfrm>
          <a:prstGeom prst="rect">
            <a:avLst/>
          </a:prstGeom>
          <a:noFill/>
        </p:spPr>
      </p:pic>
      <p:sp>
        <p:nvSpPr>
          <p:cNvPr id="4" name="Zaoblený obdélník 3"/>
          <p:cNvSpPr/>
          <p:nvPr/>
        </p:nvSpPr>
        <p:spPr>
          <a:xfrm>
            <a:off x="4152292" y="2228169"/>
            <a:ext cx="4532024"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4179187" y="3268519"/>
            <a:ext cx="4532024"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4179187" y="4252839"/>
            <a:ext cx="4532024"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4179186" y="5272130"/>
            <a:ext cx="4532025"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 action="ppaction://hlinkshowjump?jump=nextslide"/>
          </p:cNvPr>
          <p:cNvSpPr/>
          <p:nvPr/>
        </p:nvSpPr>
        <p:spPr>
          <a:xfrm>
            <a:off x="3171265" y="2209796"/>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rId4" action="ppaction://hlinksldjump"/>
          </p:cNvPr>
          <p:cNvSpPr/>
          <p:nvPr/>
        </p:nvSpPr>
        <p:spPr>
          <a:xfrm>
            <a:off x="3171265" y="3231772"/>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rId4" action="ppaction://hlinksldjump"/>
          </p:cNvPr>
          <p:cNvSpPr/>
          <p:nvPr/>
        </p:nvSpPr>
        <p:spPr>
          <a:xfrm>
            <a:off x="3211605" y="4253752"/>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rId4" action="ppaction://hlinksldjump"/>
          </p:cNvPr>
          <p:cNvSpPr/>
          <p:nvPr/>
        </p:nvSpPr>
        <p:spPr>
          <a:xfrm>
            <a:off x="3225053" y="5235383"/>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élník 15"/>
          <p:cNvSpPr/>
          <p:nvPr/>
        </p:nvSpPr>
        <p:spPr>
          <a:xfrm>
            <a:off x="142844" y="-24"/>
            <a:ext cx="8786874" cy="880369"/>
          </a:xfrm>
          <a:prstGeom prst="rect">
            <a:avLst/>
          </a:prstGeom>
        </p:spPr>
        <p:txBody>
          <a:bodyPr wrap="square">
            <a:spAutoFit/>
          </a:bodyPr>
          <a:lstStyle/>
          <a:p>
            <a:pPr algn="ctr">
              <a:lnSpc>
                <a:spcPct val="150000"/>
              </a:lnSpc>
            </a:pPr>
            <a:r>
              <a:rPr lang="sk-SK" dirty="0" smtClean="0"/>
              <a:t>V ktorom austrálskom meste sa každoročne koná jeden z najdôležitejších tenisových </a:t>
            </a:r>
          </a:p>
          <a:p>
            <a:pPr algn="ctr">
              <a:lnSpc>
                <a:spcPct val="150000"/>
              </a:lnSpc>
            </a:pPr>
            <a:r>
              <a:rPr lang="sk-SK" dirty="0" smtClean="0"/>
              <a:t>turnajov roka (séria Grand Slam) s názvom Australian Open?</a:t>
            </a:r>
            <a:endParaRPr lang="sk-SK" dirty="0"/>
          </a:p>
        </p:txBody>
      </p:sp>
      <p:sp>
        <p:nvSpPr>
          <p:cNvPr id="17" name="Obdélník 16"/>
          <p:cNvSpPr/>
          <p:nvPr/>
        </p:nvSpPr>
        <p:spPr>
          <a:xfrm>
            <a:off x="4214810" y="2285992"/>
            <a:ext cx="3143272" cy="400110"/>
          </a:xfrm>
          <a:prstGeom prst="rect">
            <a:avLst/>
          </a:prstGeom>
        </p:spPr>
        <p:txBody>
          <a:bodyPr wrap="square">
            <a:spAutoFit/>
          </a:bodyPr>
          <a:lstStyle/>
          <a:p>
            <a:r>
              <a:rPr lang="sk-SK" sz="2000" dirty="0" smtClean="0"/>
              <a:t>Melbourne</a:t>
            </a:r>
            <a:endParaRPr lang="sk-SK" sz="2000" dirty="0"/>
          </a:p>
        </p:txBody>
      </p:sp>
      <p:sp>
        <p:nvSpPr>
          <p:cNvPr id="18" name="Obdélník 17"/>
          <p:cNvSpPr/>
          <p:nvPr/>
        </p:nvSpPr>
        <p:spPr>
          <a:xfrm>
            <a:off x="4214810" y="3314642"/>
            <a:ext cx="4357718" cy="400110"/>
          </a:xfrm>
          <a:prstGeom prst="rect">
            <a:avLst/>
          </a:prstGeom>
        </p:spPr>
        <p:txBody>
          <a:bodyPr wrap="square">
            <a:spAutoFit/>
          </a:bodyPr>
          <a:lstStyle/>
          <a:p>
            <a:r>
              <a:rPr lang="sk-SK" sz="2000" dirty="0" smtClean="0"/>
              <a:t>Sydney</a:t>
            </a:r>
            <a:endParaRPr lang="sk-SK" sz="2000" dirty="0"/>
          </a:p>
        </p:txBody>
      </p:sp>
      <p:sp>
        <p:nvSpPr>
          <p:cNvPr id="19" name="Obdélník 18"/>
          <p:cNvSpPr/>
          <p:nvPr/>
        </p:nvSpPr>
        <p:spPr>
          <a:xfrm>
            <a:off x="4214810" y="4314774"/>
            <a:ext cx="4357718" cy="400110"/>
          </a:xfrm>
          <a:prstGeom prst="rect">
            <a:avLst/>
          </a:prstGeom>
        </p:spPr>
        <p:txBody>
          <a:bodyPr wrap="square">
            <a:spAutoFit/>
          </a:bodyPr>
          <a:lstStyle/>
          <a:p>
            <a:r>
              <a:rPr lang="sk-SK" sz="2000" dirty="0" smtClean="0"/>
              <a:t>Adelaide</a:t>
            </a:r>
            <a:endParaRPr lang="sk-SK" sz="2000" dirty="0"/>
          </a:p>
        </p:txBody>
      </p:sp>
      <p:sp>
        <p:nvSpPr>
          <p:cNvPr id="20" name="Obdélník 19"/>
          <p:cNvSpPr/>
          <p:nvPr/>
        </p:nvSpPr>
        <p:spPr>
          <a:xfrm>
            <a:off x="4214810" y="5314906"/>
            <a:ext cx="4357718" cy="400110"/>
          </a:xfrm>
          <a:prstGeom prst="rect">
            <a:avLst/>
          </a:prstGeom>
        </p:spPr>
        <p:txBody>
          <a:bodyPr wrap="square">
            <a:spAutoFit/>
          </a:bodyPr>
          <a:lstStyle/>
          <a:p>
            <a:r>
              <a:rPr lang="sk-SK" sz="2000" dirty="0" smtClean="0"/>
              <a:t>Canberra</a:t>
            </a:r>
            <a:endParaRPr lang="sk-SK" sz="2000"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ppt_x"/>
                                          </p:val>
                                        </p:tav>
                                        <p:tav tm="100000">
                                          <p:val>
                                            <p:strVal val="#ppt_x"/>
                                          </p:val>
                                        </p:tav>
                                      </p:tavLst>
                                    </p:anim>
                                    <p:anim calcmode="lin" valueType="num">
                                      <p:cBhvr additive="base">
                                        <p:cTn id="28" dur="2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2000" fill="hold"/>
                                        <p:tgtEl>
                                          <p:spTgt spid="4"/>
                                        </p:tgtEl>
                                        <p:attrNameLst>
                                          <p:attrName>ppt_x</p:attrName>
                                        </p:attrNameLst>
                                      </p:cBhvr>
                                      <p:tavLst>
                                        <p:tav tm="0">
                                          <p:val>
                                            <p:strVal val="#ppt_x"/>
                                          </p:val>
                                        </p:tav>
                                        <p:tav tm="100000">
                                          <p:val>
                                            <p:strVal val="#ppt_x"/>
                                          </p:val>
                                        </p:tav>
                                      </p:tavLst>
                                    </p:anim>
                                    <p:anim calcmode="lin" valueType="num">
                                      <p:cBhvr additive="base">
                                        <p:cTn id="40" dur="2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ppt_x"/>
                                          </p:val>
                                        </p:tav>
                                        <p:tav tm="100000">
                                          <p:val>
                                            <p:strVal val="#ppt_x"/>
                                          </p:val>
                                        </p:tav>
                                      </p:tavLst>
                                    </p:anim>
                                    <p:anim calcmode="lin" valueType="num">
                                      <p:cBhvr additive="base">
                                        <p:cTn id="44" dur="2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0" fill="hold"/>
                                        <p:tgtEl>
                                          <p:spTgt spid="6"/>
                                        </p:tgtEl>
                                        <p:attrNameLst>
                                          <p:attrName>ppt_x</p:attrName>
                                        </p:attrNameLst>
                                      </p:cBhvr>
                                      <p:tavLst>
                                        <p:tav tm="0">
                                          <p:val>
                                            <p:strVal val="#ppt_x"/>
                                          </p:val>
                                        </p:tav>
                                        <p:tav tm="100000">
                                          <p:val>
                                            <p:strVal val="#ppt_x"/>
                                          </p:val>
                                        </p:tav>
                                      </p:tavLst>
                                    </p:anim>
                                    <p:anim calcmode="lin" valueType="num">
                                      <p:cBhvr additive="base">
                                        <p:cTn id="48" dur="20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2000" fill="hold"/>
                                        <p:tgtEl>
                                          <p:spTgt spid="7"/>
                                        </p:tgtEl>
                                        <p:attrNameLst>
                                          <p:attrName>ppt_x</p:attrName>
                                        </p:attrNameLst>
                                      </p:cBhvr>
                                      <p:tavLst>
                                        <p:tav tm="0">
                                          <p:val>
                                            <p:strVal val="#ppt_x"/>
                                          </p:val>
                                        </p:tav>
                                        <p:tav tm="100000">
                                          <p:val>
                                            <p:strVal val="#ppt_x"/>
                                          </p:val>
                                        </p:tav>
                                      </p:tavLst>
                                    </p:anim>
                                    <p:anim calcmode="lin" valueType="num">
                                      <p:cBhvr additive="base">
                                        <p:cTn id="5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3786736" y="1281730"/>
            <a:ext cx="4643470" cy="584775"/>
          </a:xfrm>
          <a:prstGeom prst="rect">
            <a:avLst/>
          </a:prstGeom>
          <a:noFill/>
        </p:spPr>
        <p:txBody>
          <a:bodyPr wrap="square" rtlCol="0">
            <a:spAutoFit/>
          </a:bodyPr>
          <a:lstStyle/>
          <a:p>
            <a:r>
              <a:rPr lang="sk-SK" sz="3200" dirty="0" smtClean="0">
                <a:solidFill>
                  <a:srgbClr val="C00000"/>
                </a:solidFill>
                <a:latin typeface="Cooper Black" pitchFamily="18" charset="0"/>
              </a:rPr>
              <a:t>Správne! </a:t>
            </a:r>
            <a:endParaRPr lang="sk-SK" sz="3200" dirty="0">
              <a:solidFill>
                <a:srgbClr val="C00000"/>
              </a:solidFill>
              <a:latin typeface="Cooper Black" pitchFamily="18" charset="0"/>
            </a:endParaRPr>
          </a:p>
        </p:txBody>
      </p:sp>
      <p:sp>
        <p:nvSpPr>
          <p:cNvPr id="7" name="TextovéPole 6"/>
          <p:cNvSpPr txBox="1"/>
          <p:nvPr/>
        </p:nvSpPr>
        <p:spPr>
          <a:xfrm rot="970571">
            <a:off x="3186732" y="2190234"/>
            <a:ext cx="4759035" cy="1569660"/>
          </a:xfrm>
          <a:prstGeom prst="rect">
            <a:avLst/>
          </a:prstGeom>
          <a:noFill/>
        </p:spPr>
        <p:txBody>
          <a:bodyPr wrap="square" rtlCol="0">
            <a:spAutoFit/>
          </a:bodyPr>
          <a:lstStyle/>
          <a:p>
            <a:pPr>
              <a:lnSpc>
                <a:spcPct val="150000"/>
              </a:lnSpc>
            </a:pPr>
            <a:r>
              <a:rPr lang="sk-SK" sz="1600" dirty="0" smtClean="0"/>
              <a:t>Už od roku 1905 sa v Melbourne každoročne v januári koná jeden zo štyroch Grand Slamových tenisových turnajov Australian Open.  Okrem tenisu sa v Austrálii teší popularite najmä rugby, kriket a cyklistika.</a:t>
            </a:r>
            <a:endParaRPr lang="sk-SK"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5" name="Picture 14" descr="http://www.best-buy-flags.co.uk/media/catalog/product/cache/2/image/1000x1000/36bab0d0bdddb9eabc4ca5420a74668b/1/1/australia-hand-waving-flag-12-x-18-inch.png"/>
          <p:cNvPicPr>
            <a:picLocks noChangeAspect="1" noChangeArrowheads="1"/>
          </p:cNvPicPr>
          <p:nvPr/>
        </p:nvPicPr>
        <p:blipFill>
          <a:blip r:embed="rId9" cstate="print"/>
          <a:srcRect/>
          <a:stretch>
            <a:fillRect/>
          </a:stretch>
        </p:blipFill>
        <p:spPr bwMode="auto">
          <a:xfrm rot="19741524">
            <a:off x="2552407" y="1086584"/>
            <a:ext cx="1493512" cy="1171557"/>
          </a:xfrm>
          <a:prstGeom prst="rect">
            <a:avLst/>
          </a:prstGeom>
          <a:noFill/>
        </p:spPr>
      </p:pic>
      <p:pic>
        <p:nvPicPr>
          <p:cNvPr id="184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215338" y="4500570"/>
            <a:ext cx="357190" cy="357190"/>
          </a:xfrm>
          <a:prstGeom prst="rect">
            <a:avLst/>
          </a:prstGeom>
          <a:noFill/>
        </p:spPr>
      </p:pic>
      <p:pic>
        <p:nvPicPr>
          <p:cNvPr id="1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858148" y="5143512"/>
            <a:ext cx="357190" cy="357190"/>
          </a:xfrm>
          <a:prstGeom prst="rect">
            <a:avLst/>
          </a:prstGeom>
          <a:noFill/>
        </p:spPr>
      </p:pic>
      <p:sp>
        <p:nvSpPr>
          <p:cNvPr id="20" name="Volný tvar 19"/>
          <p:cNvSpPr/>
          <p:nvPr/>
        </p:nvSpPr>
        <p:spPr>
          <a:xfrm>
            <a:off x="7715272" y="5500702"/>
            <a:ext cx="304555" cy="8572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1" name="Volný tvar 20"/>
          <p:cNvSpPr/>
          <p:nvPr/>
        </p:nvSpPr>
        <p:spPr>
          <a:xfrm rot="17297663">
            <a:off x="6874129" y="5364243"/>
            <a:ext cx="679726" cy="11301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500958" y="6215082"/>
            <a:ext cx="357190" cy="357190"/>
          </a:xfrm>
          <a:prstGeom prst="rect">
            <a:avLst/>
          </a:prstGeom>
          <a:noFill/>
        </p:spPr>
      </p:pic>
      <p:sp>
        <p:nvSpPr>
          <p:cNvPr id="25" name="Volný tvar 24"/>
          <p:cNvSpPr/>
          <p:nvPr/>
        </p:nvSpPr>
        <p:spPr>
          <a:xfrm rot="15023930">
            <a:off x="5294543" y="3973051"/>
            <a:ext cx="698053" cy="8130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000760" y="4429132"/>
            <a:ext cx="357190" cy="357190"/>
          </a:xfrm>
          <a:prstGeom prst="rect">
            <a:avLst/>
          </a:prstGeom>
          <a:noFill/>
        </p:spPr>
      </p:pic>
      <p:sp>
        <p:nvSpPr>
          <p:cNvPr id="26" name="Volný tvar 25"/>
          <p:cNvSpPr/>
          <p:nvPr/>
        </p:nvSpPr>
        <p:spPr>
          <a:xfrm rot="17297663">
            <a:off x="6301210" y="4832475"/>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8" name="Volný tvar 27"/>
          <p:cNvSpPr/>
          <p:nvPr/>
        </p:nvSpPr>
        <p:spPr>
          <a:xfrm rot="13488526">
            <a:off x="4179628" y="3826082"/>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4857752" y="4000504"/>
            <a:ext cx="357190" cy="357190"/>
          </a:xfrm>
          <a:prstGeom prst="rect">
            <a:avLst/>
          </a:prstGeom>
          <a:noFill/>
        </p:spPr>
      </p:pic>
      <p:pic>
        <p:nvPicPr>
          <p:cNvPr id="1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643702" y="5286388"/>
            <a:ext cx="357190" cy="357190"/>
          </a:xfrm>
          <a:prstGeom prst="rect">
            <a:avLst/>
          </a:prstGeom>
          <a:noFill/>
        </p:spPr>
      </p:pic>
      <p:sp>
        <p:nvSpPr>
          <p:cNvPr id="29" name="Volný tvar 28"/>
          <p:cNvSpPr/>
          <p:nvPr/>
        </p:nvSpPr>
        <p:spPr>
          <a:xfrm rot="12895872">
            <a:off x="3211998" y="4113038"/>
            <a:ext cx="607262" cy="6807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3"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14744" y="4071942"/>
            <a:ext cx="357190" cy="357190"/>
          </a:xfrm>
          <a:prstGeom prst="rect">
            <a:avLst/>
          </a:prstGeom>
          <a:noFill/>
        </p:spPr>
      </p:pic>
      <p:sp>
        <p:nvSpPr>
          <p:cNvPr id="31" name="Volný tvar 30"/>
          <p:cNvSpPr/>
          <p:nvPr/>
        </p:nvSpPr>
        <p:spPr>
          <a:xfrm flipV="1">
            <a:off x="2214546" y="4143380"/>
            <a:ext cx="642942" cy="50006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0"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4429132"/>
            <a:ext cx="357190" cy="357190"/>
          </a:xfrm>
          <a:prstGeom prst="rect">
            <a:avLst/>
          </a:prstGeom>
          <a:noFill/>
        </p:spPr>
      </p:pic>
      <p:sp>
        <p:nvSpPr>
          <p:cNvPr id="16" name="Elipsa 15">
            <a:hlinkClick r:id="" action="ppaction://hlinkshowjump?jump=nextslide">
              <a:snd r:embed="rId11" name="chimes.wav"/>
            </a:hlinkClick>
          </p:cNvPr>
          <p:cNvSpPr/>
          <p:nvPr/>
        </p:nvSpPr>
        <p:spPr>
          <a:xfrm>
            <a:off x="2786050" y="2214554"/>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3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000232" y="3929066"/>
            <a:ext cx="357190" cy="357190"/>
          </a:xfrm>
          <a:prstGeom prst="rect">
            <a:avLst/>
          </a:prstGeom>
          <a:noFill/>
        </p:spPr>
      </p:pic>
      <p:sp>
        <p:nvSpPr>
          <p:cNvPr id="33" name="Volný tvar 32"/>
          <p:cNvSpPr/>
          <p:nvPr/>
        </p:nvSpPr>
        <p:spPr>
          <a:xfrm flipV="1">
            <a:off x="2071670" y="3071810"/>
            <a:ext cx="142876" cy="92869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35" name="Volný tvar 34"/>
          <p:cNvSpPr/>
          <p:nvPr/>
        </p:nvSpPr>
        <p:spPr>
          <a:xfrm rot="7675732" flipV="1">
            <a:off x="1924258" y="2588808"/>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1857356" y="2857496"/>
            <a:ext cx="357190" cy="357190"/>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pilbaraecho.com.au/wp-content/uploads/2012/01/Face-painting-is-a-must-when-celebrating-Australia-Day.jpg"/>
          <p:cNvPicPr>
            <a:picLocks noChangeAspect="1" noChangeArrowheads="1"/>
          </p:cNvPicPr>
          <p:nvPr/>
        </p:nvPicPr>
        <p:blipFill>
          <a:blip r:embed="rId3" cstate="print"/>
          <a:srcRect/>
          <a:stretch>
            <a:fillRect/>
          </a:stretch>
        </p:blipFill>
        <p:spPr bwMode="auto">
          <a:xfrm>
            <a:off x="0" y="1428736"/>
            <a:ext cx="9144000" cy="5429264"/>
          </a:xfrm>
          <a:prstGeom prst="rect">
            <a:avLst/>
          </a:prstGeom>
          <a:noFill/>
        </p:spPr>
      </p:pic>
      <p:sp>
        <p:nvSpPr>
          <p:cNvPr id="4" name="Zaoblený obdélník 3"/>
          <p:cNvSpPr/>
          <p:nvPr/>
        </p:nvSpPr>
        <p:spPr>
          <a:xfrm>
            <a:off x="4152292" y="2228169"/>
            <a:ext cx="4063046"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4179187" y="3268519"/>
            <a:ext cx="4036151"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4179187" y="4252839"/>
            <a:ext cx="4036151"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4179187" y="5272130"/>
            <a:ext cx="4036152"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rId4" action="ppaction://hlinksldjump"/>
          </p:cNvPr>
          <p:cNvSpPr/>
          <p:nvPr/>
        </p:nvSpPr>
        <p:spPr>
          <a:xfrm>
            <a:off x="3171265" y="2209796"/>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rId4" action="ppaction://hlinksldjump"/>
          </p:cNvPr>
          <p:cNvSpPr/>
          <p:nvPr/>
        </p:nvSpPr>
        <p:spPr>
          <a:xfrm>
            <a:off x="3171265" y="3231772"/>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rId4" action="ppaction://hlinksldjump"/>
          </p:cNvPr>
          <p:cNvSpPr/>
          <p:nvPr/>
        </p:nvSpPr>
        <p:spPr>
          <a:xfrm>
            <a:off x="3211605" y="4253752"/>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 action="ppaction://hlinkshowjump?jump=nextslide"/>
          </p:cNvPr>
          <p:cNvSpPr/>
          <p:nvPr/>
        </p:nvSpPr>
        <p:spPr>
          <a:xfrm>
            <a:off x="3225053" y="5235383"/>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élník 15"/>
          <p:cNvSpPr/>
          <p:nvPr/>
        </p:nvSpPr>
        <p:spPr>
          <a:xfrm>
            <a:off x="285720" y="71414"/>
            <a:ext cx="8572560" cy="1200329"/>
          </a:xfrm>
          <a:prstGeom prst="rect">
            <a:avLst/>
          </a:prstGeom>
        </p:spPr>
        <p:txBody>
          <a:bodyPr wrap="square">
            <a:spAutoFit/>
          </a:bodyPr>
          <a:lstStyle/>
          <a:p>
            <a:pPr algn="ctr">
              <a:lnSpc>
                <a:spcPct val="150000"/>
              </a:lnSpc>
            </a:pPr>
            <a:r>
              <a:rPr lang="sk-SK" sz="1600" dirty="0" smtClean="0"/>
              <a:t>Austrália je síce najmenší svetadiel, no zároveň šiesty najväčší štát sveta. Napriek svojej rozlohe má však relatívne nízky počet obyvateľov (keďže patrí k štátom s riedkym osídlením).  </a:t>
            </a:r>
            <a:br>
              <a:rPr lang="sk-SK" sz="1600" dirty="0" smtClean="0"/>
            </a:br>
            <a:r>
              <a:rPr lang="sk-SK" sz="1600" b="1" dirty="0" smtClean="0"/>
              <a:t>Približne koľkonásobne viac obyv. žije v Austrálii v porovnaní so Slovenskom? </a:t>
            </a:r>
            <a:endParaRPr lang="sk-SK" sz="1600" dirty="0"/>
          </a:p>
        </p:txBody>
      </p:sp>
      <p:sp>
        <p:nvSpPr>
          <p:cNvPr id="17" name="Obdélník 16"/>
          <p:cNvSpPr/>
          <p:nvPr/>
        </p:nvSpPr>
        <p:spPr>
          <a:xfrm>
            <a:off x="4286248" y="2285992"/>
            <a:ext cx="3143272" cy="400110"/>
          </a:xfrm>
          <a:prstGeom prst="rect">
            <a:avLst/>
          </a:prstGeom>
        </p:spPr>
        <p:txBody>
          <a:bodyPr wrap="square">
            <a:spAutoFit/>
          </a:bodyPr>
          <a:lstStyle/>
          <a:p>
            <a:r>
              <a:rPr lang="sk-SK" sz="2000" dirty="0" smtClean="0"/>
              <a:t>15 x</a:t>
            </a:r>
            <a:endParaRPr lang="sk-SK" sz="2000" dirty="0"/>
          </a:p>
        </p:txBody>
      </p:sp>
      <p:sp>
        <p:nvSpPr>
          <p:cNvPr id="18" name="Obdélník 17"/>
          <p:cNvSpPr/>
          <p:nvPr/>
        </p:nvSpPr>
        <p:spPr>
          <a:xfrm>
            <a:off x="4286248" y="3314642"/>
            <a:ext cx="4357718" cy="400110"/>
          </a:xfrm>
          <a:prstGeom prst="rect">
            <a:avLst/>
          </a:prstGeom>
        </p:spPr>
        <p:txBody>
          <a:bodyPr wrap="square">
            <a:spAutoFit/>
          </a:bodyPr>
          <a:lstStyle/>
          <a:p>
            <a:r>
              <a:rPr lang="sk-SK" sz="2000" dirty="0" smtClean="0"/>
              <a:t>10,4 x</a:t>
            </a:r>
            <a:endParaRPr lang="sk-SK" sz="2000" dirty="0"/>
          </a:p>
        </p:txBody>
      </p:sp>
      <p:sp>
        <p:nvSpPr>
          <p:cNvPr id="19" name="Obdélník 18"/>
          <p:cNvSpPr/>
          <p:nvPr/>
        </p:nvSpPr>
        <p:spPr>
          <a:xfrm>
            <a:off x="4286248" y="4314774"/>
            <a:ext cx="4357718" cy="400110"/>
          </a:xfrm>
          <a:prstGeom prst="rect">
            <a:avLst/>
          </a:prstGeom>
        </p:spPr>
        <p:txBody>
          <a:bodyPr wrap="square">
            <a:spAutoFit/>
          </a:bodyPr>
          <a:lstStyle/>
          <a:p>
            <a:r>
              <a:rPr lang="sk-SK" sz="2000" dirty="0" smtClean="0"/>
              <a:t>3,2 x</a:t>
            </a:r>
            <a:endParaRPr lang="sk-SK" sz="2000" dirty="0"/>
          </a:p>
        </p:txBody>
      </p:sp>
      <p:sp>
        <p:nvSpPr>
          <p:cNvPr id="20" name="Obdélník 19"/>
          <p:cNvSpPr/>
          <p:nvPr/>
        </p:nvSpPr>
        <p:spPr>
          <a:xfrm>
            <a:off x="4286248" y="5314906"/>
            <a:ext cx="4357718" cy="400110"/>
          </a:xfrm>
          <a:prstGeom prst="rect">
            <a:avLst/>
          </a:prstGeom>
        </p:spPr>
        <p:txBody>
          <a:bodyPr wrap="square">
            <a:spAutoFit/>
          </a:bodyPr>
          <a:lstStyle/>
          <a:p>
            <a:r>
              <a:rPr lang="sk-SK" sz="2000" dirty="0" smtClean="0"/>
              <a:t>4,3 x</a:t>
            </a:r>
            <a:endParaRPr lang="sk-SK" sz="2000"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ppt_x"/>
                                          </p:val>
                                        </p:tav>
                                        <p:tav tm="100000">
                                          <p:val>
                                            <p:strVal val="#ppt_x"/>
                                          </p:val>
                                        </p:tav>
                                      </p:tavLst>
                                    </p:anim>
                                    <p:anim calcmode="lin" valueType="num">
                                      <p:cBhvr additive="base">
                                        <p:cTn id="28" dur="2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2000" fill="hold"/>
                                        <p:tgtEl>
                                          <p:spTgt spid="4"/>
                                        </p:tgtEl>
                                        <p:attrNameLst>
                                          <p:attrName>ppt_x</p:attrName>
                                        </p:attrNameLst>
                                      </p:cBhvr>
                                      <p:tavLst>
                                        <p:tav tm="0">
                                          <p:val>
                                            <p:strVal val="#ppt_x"/>
                                          </p:val>
                                        </p:tav>
                                        <p:tav tm="100000">
                                          <p:val>
                                            <p:strVal val="#ppt_x"/>
                                          </p:val>
                                        </p:tav>
                                      </p:tavLst>
                                    </p:anim>
                                    <p:anim calcmode="lin" valueType="num">
                                      <p:cBhvr additive="base">
                                        <p:cTn id="40" dur="2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ppt_x"/>
                                          </p:val>
                                        </p:tav>
                                        <p:tav tm="100000">
                                          <p:val>
                                            <p:strVal val="#ppt_x"/>
                                          </p:val>
                                        </p:tav>
                                      </p:tavLst>
                                    </p:anim>
                                    <p:anim calcmode="lin" valueType="num">
                                      <p:cBhvr additive="base">
                                        <p:cTn id="44" dur="2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0" fill="hold"/>
                                        <p:tgtEl>
                                          <p:spTgt spid="6"/>
                                        </p:tgtEl>
                                        <p:attrNameLst>
                                          <p:attrName>ppt_x</p:attrName>
                                        </p:attrNameLst>
                                      </p:cBhvr>
                                      <p:tavLst>
                                        <p:tav tm="0">
                                          <p:val>
                                            <p:strVal val="#ppt_x"/>
                                          </p:val>
                                        </p:tav>
                                        <p:tav tm="100000">
                                          <p:val>
                                            <p:strVal val="#ppt_x"/>
                                          </p:val>
                                        </p:tav>
                                      </p:tavLst>
                                    </p:anim>
                                    <p:anim calcmode="lin" valueType="num">
                                      <p:cBhvr additive="base">
                                        <p:cTn id="48" dur="20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2000" fill="hold"/>
                                        <p:tgtEl>
                                          <p:spTgt spid="7"/>
                                        </p:tgtEl>
                                        <p:attrNameLst>
                                          <p:attrName>ppt_x</p:attrName>
                                        </p:attrNameLst>
                                      </p:cBhvr>
                                      <p:tavLst>
                                        <p:tav tm="0">
                                          <p:val>
                                            <p:strVal val="#ppt_x"/>
                                          </p:val>
                                        </p:tav>
                                        <p:tav tm="100000">
                                          <p:val>
                                            <p:strVal val="#ppt_x"/>
                                          </p:val>
                                        </p:tav>
                                      </p:tavLst>
                                    </p:anim>
                                    <p:anim calcmode="lin" valueType="num">
                                      <p:cBhvr additive="base">
                                        <p:cTn id="5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3812137" y="1100387"/>
            <a:ext cx="4643470" cy="584775"/>
          </a:xfrm>
          <a:prstGeom prst="rect">
            <a:avLst/>
          </a:prstGeom>
          <a:noFill/>
        </p:spPr>
        <p:txBody>
          <a:bodyPr wrap="square" rtlCol="0">
            <a:spAutoFit/>
          </a:bodyPr>
          <a:lstStyle/>
          <a:p>
            <a:r>
              <a:rPr lang="sk-SK" sz="3200" dirty="0" smtClean="0">
                <a:solidFill>
                  <a:srgbClr val="C00000"/>
                </a:solidFill>
                <a:latin typeface="Cooper Black" pitchFamily="18" charset="0"/>
              </a:rPr>
              <a:t>Správne! </a:t>
            </a:r>
            <a:endParaRPr lang="sk-SK" sz="3200" dirty="0">
              <a:solidFill>
                <a:srgbClr val="C00000"/>
              </a:solidFill>
              <a:latin typeface="Cooper Black" pitchFamily="18" charset="0"/>
            </a:endParaRPr>
          </a:p>
        </p:txBody>
      </p:sp>
      <p:sp>
        <p:nvSpPr>
          <p:cNvPr id="7" name="TextovéPole 6"/>
          <p:cNvSpPr txBox="1"/>
          <p:nvPr/>
        </p:nvSpPr>
        <p:spPr>
          <a:xfrm rot="908436">
            <a:off x="3186732" y="1820902"/>
            <a:ext cx="4759035" cy="2308324"/>
          </a:xfrm>
          <a:prstGeom prst="rect">
            <a:avLst/>
          </a:prstGeom>
          <a:noFill/>
        </p:spPr>
        <p:txBody>
          <a:bodyPr wrap="square" rtlCol="0">
            <a:spAutoFit/>
          </a:bodyPr>
          <a:lstStyle/>
          <a:p>
            <a:pPr>
              <a:lnSpc>
                <a:spcPct val="150000"/>
              </a:lnSpc>
            </a:pPr>
            <a:r>
              <a:rPr lang="sk-SK" sz="1600" b="1" dirty="0" smtClean="0"/>
              <a:t>Austrália </a:t>
            </a:r>
            <a:r>
              <a:rPr lang="sk-SK" sz="1600" dirty="0" smtClean="0"/>
              <a:t>má niečo viac ako 23 mil. obyv. (rok 2013), čo je asi 4,3 násobne viac v porovnaní so Slovenskom. Rozloha Slovenska je však až 157 krát menšia. Výrazná väčšina Austrálčanov žije v mestách na juhovýchod-nom pobreží.  Počet obyv. neustále pribúda najmä vďaka imigrácii (prisťahovalcom).</a:t>
            </a:r>
            <a:endParaRPr lang="sk-SK"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5" name="Picture 14" descr="http://www.best-buy-flags.co.uk/media/catalog/product/cache/2/image/1000x1000/36bab0d0bdddb9eabc4ca5420a74668b/1/1/australia-hand-waving-flag-12-x-18-inch.png"/>
          <p:cNvPicPr>
            <a:picLocks noChangeAspect="1" noChangeArrowheads="1"/>
          </p:cNvPicPr>
          <p:nvPr/>
        </p:nvPicPr>
        <p:blipFill>
          <a:blip r:embed="rId9" cstate="print"/>
          <a:srcRect/>
          <a:stretch>
            <a:fillRect/>
          </a:stretch>
        </p:blipFill>
        <p:spPr bwMode="auto">
          <a:xfrm rot="19741524">
            <a:off x="3552539" y="456455"/>
            <a:ext cx="1493512" cy="1171557"/>
          </a:xfrm>
          <a:prstGeom prst="rect">
            <a:avLst/>
          </a:prstGeom>
          <a:noFill/>
        </p:spPr>
      </p:pic>
      <p:pic>
        <p:nvPicPr>
          <p:cNvPr id="184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215338" y="4500570"/>
            <a:ext cx="357190" cy="357190"/>
          </a:xfrm>
          <a:prstGeom prst="rect">
            <a:avLst/>
          </a:prstGeom>
          <a:noFill/>
        </p:spPr>
      </p:pic>
      <p:pic>
        <p:nvPicPr>
          <p:cNvPr id="1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858148" y="5143512"/>
            <a:ext cx="357190" cy="357190"/>
          </a:xfrm>
          <a:prstGeom prst="rect">
            <a:avLst/>
          </a:prstGeom>
          <a:noFill/>
        </p:spPr>
      </p:pic>
      <p:sp>
        <p:nvSpPr>
          <p:cNvPr id="20" name="Volný tvar 19"/>
          <p:cNvSpPr/>
          <p:nvPr/>
        </p:nvSpPr>
        <p:spPr>
          <a:xfrm>
            <a:off x="7715272" y="5500702"/>
            <a:ext cx="304555" cy="8572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1" name="Volný tvar 20"/>
          <p:cNvSpPr/>
          <p:nvPr/>
        </p:nvSpPr>
        <p:spPr>
          <a:xfrm rot="17297663">
            <a:off x="6874129" y="5364243"/>
            <a:ext cx="679726" cy="11301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500958" y="6215082"/>
            <a:ext cx="357190" cy="357190"/>
          </a:xfrm>
          <a:prstGeom prst="rect">
            <a:avLst/>
          </a:prstGeom>
          <a:noFill/>
        </p:spPr>
      </p:pic>
      <p:sp>
        <p:nvSpPr>
          <p:cNvPr id="25" name="Volný tvar 24"/>
          <p:cNvSpPr/>
          <p:nvPr/>
        </p:nvSpPr>
        <p:spPr>
          <a:xfrm rot="15023930">
            <a:off x="5294543" y="3973051"/>
            <a:ext cx="698053" cy="8130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000760" y="4429132"/>
            <a:ext cx="357190" cy="357190"/>
          </a:xfrm>
          <a:prstGeom prst="rect">
            <a:avLst/>
          </a:prstGeom>
          <a:noFill/>
        </p:spPr>
      </p:pic>
      <p:sp>
        <p:nvSpPr>
          <p:cNvPr id="26" name="Volný tvar 25"/>
          <p:cNvSpPr/>
          <p:nvPr/>
        </p:nvSpPr>
        <p:spPr>
          <a:xfrm rot="17297663">
            <a:off x="6301210" y="4832475"/>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8" name="Volný tvar 27"/>
          <p:cNvSpPr/>
          <p:nvPr/>
        </p:nvSpPr>
        <p:spPr>
          <a:xfrm rot="13488526">
            <a:off x="4179628" y="3826082"/>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4857752" y="4000504"/>
            <a:ext cx="357190" cy="357190"/>
          </a:xfrm>
          <a:prstGeom prst="rect">
            <a:avLst/>
          </a:prstGeom>
          <a:noFill/>
        </p:spPr>
      </p:pic>
      <p:pic>
        <p:nvPicPr>
          <p:cNvPr id="1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643702" y="5286388"/>
            <a:ext cx="357190" cy="357190"/>
          </a:xfrm>
          <a:prstGeom prst="rect">
            <a:avLst/>
          </a:prstGeom>
          <a:noFill/>
        </p:spPr>
      </p:pic>
      <p:sp>
        <p:nvSpPr>
          <p:cNvPr id="29" name="Volný tvar 28"/>
          <p:cNvSpPr/>
          <p:nvPr/>
        </p:nvSpPr>
        <p:spPr>
          <a:xfrm rot="12895872">
            <a:off x="3211998" y="4113038"/>
            <a:ext cx="607262" cy="6807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3"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14744" y="4071942"/>
            <a:ext cx="357190" cy="357190"/>
          </a:xfrm>
          <a:prstGeom prst="rect">
            <a:avLst/>
          </a:prstGeom>
          <a:noFill/>
        </p:spPr>
      </p:pic>
      <p:sp>
        <p:nvSpPr>
          <p:cNvPr id="31" name="Volný tvar 30"/>
          <p:cNvSpPr/>
          <p:nvPr/>
        </p:nvSpPr>
        <p:spPr>
          <a:xfrm flipV="1">
            <a:off x="2214546" y="4143380"/>
            <a:ext cx="642942" cy="50006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0"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4429132"/>
            <a:ext cx="357190" cy="357190"/>
          </a:xfrm>
          <a:prstGeom prst="rect">
            <a:avLst/>
          </a:prstGeom>
          <a:noFill/>
        </p:spPr>
      </p:pic>
      <p:sp>
        <p:nvSpPr>
          <p:cNvPr id="16" name="Elipsa 15">
            <a:hlinkClick r:id="" action="ppaction://hlinkshowjump?jump=nextslide">
              <a:snd r:embed="rId11" name="chimes.wav"/>
            </a:hlinkClick>
          </p:cNvPr>
          <p:cNvSpPr/>
          <p:nvPr/>
        </p:nvSpPr>
        <p:spPr>
          <a:xfrm>
            <a:off x="3857620" y="1500174"/>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3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000232" y="3929066"/>
            <a:ext cx="357190" cy="357190"/>
          </a:xfrm>
          <a:prstGeom prst="rect">
            <a:avLst/>
          </a:prstGeom>
          <a:noFill/>
        </p:spPr>
      </p:pic>
      <p:sp>
        <p:nvSpPr>
          <p:cNvPr id="33" name="Volný tvar 32"/>
          <p:cNvSpPr/>
          <p:nvPr/>
        </p:nvSpPr>
        <p:spPr>
          <a:xfrm flipV="1">
            <a:off x="2071670" y="3071810"/>
            <a:ext cx="142876" cy="92869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35" name="Volný tvar 34"/>
          <p:cNvSpPr/>
          <p:nvPr/>
        </p:nvSpPr>
        <p:spPr>
          <a:xfrm rot="7675732" flipV="1">
            <a:off x="1924258" y="2588808"/>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1857356" y="2857496"/>
            <a:ext cx="357190" cy="357190"/>
          </a:xfrm>
          <a:prstGeom prst="rect">
            <a:avLst/>
          </a:prstGeom>
          <a:noFill/>
        </p:spPr>
      </p:pic>
      <p:sp>
        <p:nvSpPr>
          <p:cNvPr id="37" name="Volný tvar 36"/>
          <p:cNvSpPr/>
          <p:nvPr/>
        </p:nvSpPr>
        <p:spPr>
          <a:xfrm rot="7675732" flipV="1">
            <a:off x="2957130" y="1835951"/>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6"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2143116"/>
            <a:ext cx="357190" cy="357190"/>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microwiki.org.uk/images/d/d6/7_Danger_sign.png"/>
          <p:cNvPicPr>
            <a:picLocks noChangeAspect="1" noChangeArrowheads="1"/>
          </p:cNvPicPr>
          <p:nvPr/>
        </p:nvPicPr>
        <p:blipFill>
          <a:blip r:embed="rId3" cstate="print"/>
          <a:srcRect/>
          <a:stretch>
            <a:fillRect/>
          </a:stretch>
        </p:blipFill>
        <p:spPr bwMode="auto">
          <a:xfrm>
            <a:off x="142844" y="1571612"/>
            <a:ext cx="4786346" cy="4786346"/>
          </a:xfrm>
          <a:prstGeom prst="rect">
            <a:avLst/>
          </a:prstGeom>
          <a:noFill/>
        </p:spPr>
      </p:pic>
      <p:sp>
        <p:nvSpPr>
          <p:cNvPr id="4" name="Zaoblený obdélník 3"/>
          <p:cNvSpPr/>
          <p:nvPr/>
        </p:nvSpPr>
        <p:spPr>
          <a:xfrm>
            <a:off x="4152292" y="2228169"/>
            <a:ext cx="4532024"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4179187" y="3268519"/>
            <a:ext cx="4532024"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4179187" y="4252839"/>
            <a:ext cx="4532024"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4179186" y="5272130"/>
            <a:ext cx="4532025"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 action="ppaction://hlinkshowjump?jump=nextslide"/>
          </p:cNvPr>
          <p:cNvSpPr/>
          <p:nvPr/>
        </p:nvSpPr>
        <p:spPr>
          <a:xfrm>
            <a:off x="3171265" y="2209796"/>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rId4" action="ppaction://hlinksldjump"/>
          </p:cNvPr>
          <p:cNvSpPr/>
          <p:nvPr/>
        </p:nvSpPr>
        <p:spPr>
          <a:xfrm>
            <a:off x="3171265" y="3231772"/>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rId4" action="ppaction://hlinksldjump"/>
          </p:cNvPr>
          <p:cNvSpPr/>
          <p:nvPr/>
        </p:nvSpPr>
        <p:spPr>
          <a:xfrm>
            <a:off x="3211605" y="4253752"/>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rId4" action="ppaction://hlinksldjump"/>
          </p:cNvPr>
          <p:cNvSpPr/>
          <p:nvPr/>
        </p:nvSpPr>
        <p:spPr>
          <a:xfrm>
            <a:off x="3225053" y="5235383"/>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élník 15"/>
          <p:cNvSpPr/>
          <p:nvPr/>
        </p:nvSpPr>
        <p:spPr>
          <a:xfrm>
            <a:off x="428596" y="214290"/>
            <a:ext cx="8358246" cy="923330"/>
          </a:xfrm>
          <a:prstGeom prst="rect">
            <a:avLst/>
          </a:prstGeom>
        </p:spPr>
        <p:txBody>
          <a:bodyPr wrap="square">
            <a:spAutoFit/>
          </a:bodyPr>
          <a:lstStyle/>
          <a:p>
            <a:pPr algn="ctr">
              <a:lnSpc>
                <a:spcPct val="150000"/>
              </a:lnSpc>
            </a:pPr>
            <a:r>
              <a:rPr lang="sk-SK" dirty="0" smtClean="0"/>
              <a:t>Ktorá z prírodných katastrof je pre územie Austrálie najnebezpečnejšou, každoročne spôsobuje škody za stovky miliónov dolárov a ohrozuje tisíce ľudských životov? </a:t>
            </a:r>
            <a:endParaRPr lang="sk-SK" dirty="0"/>
          </a:p>
        </p:txBody>
      </p:sp>
      <p:sp>
        <p:nvSpPr>
          <p:cNvPr id="17" name="Obdélník 16"/>
          <p:cNvSpPr/>
          <p:nvPr/>
        </p:nvSpPr>
        <p:spPr>
          <a:xfrm>
            <a:off x="4286248" y="2285992"/>
            <a:ext cx="3143272" cy="400110"/>
          </a:xfrm>
          <a:prstGeom prst="rect">
            <a:avLst/>
          </a:prstGeom>
        </p:spPr>
        <p:txBody>
          <a:bodyPr wrap="square">
            <a:spAutoFit/>
          </a:bodyPr>
          <a:lstStyle/>
          <a:p>
            <a:r>
              <a:rPr lang="sk-SK" sz="2000" dirty="0" smtClean="0"/>
              <a:t>požiare</a:t>
            </a:r>
            <a:endParaRPr lang="sk-SK" sz="2000" dirty="0"/>
          </a:p>
        </p:txBody>
      </p:sp>
      <p:sp>
        <p:nvSpPr>
          <p:cNvPr id="18" name="Obdélník 17"/>
          <p:cNvSpPr/>
          <p:nvPr/>
        </p:nvSpPr>
        <p:spPr>
          <a:xfrm>
            <a:off x="4286248" y="3314642"/>
            <a:ext cx="4357718" cy="400110"/>
          </a:xfrm>
          <a:prstGeom prst="rect">
            <a:avLst/>
          </a:prstGeom>
        </p:spPr>
        <p:txBody>
          <a:bodyPr wrap="square">
            <a:spAutoFit/>
          </a:bodyPr>
          <a:lstStyle/>
          <a:p>
            <a:r>
              <a:rPr lang="sk-SK" sz="2000" dirty="0" smtClean="0"/>
              <a:t>zemetrasenia</a:t>
            </a:r>
            <a:endParaRPr lang="sk-SK" sz="2000" dirty="0"/>
          </a:p>
        </p:txBody>
      </p:sp>
      <p:sp>
        <p:nvSpPr>
          <p:cNvPr id="19" name="Obdélník 18"/>
          <p:cNvSpPr/>
          <p:nvPr/>
        </p:nvSpPr>
        <p:spPr>
          <a:xfrm>
            <a:off x="4286248" y="4314774"/>
            <a:ext cx="4357718" cy="400110"/>
          </a:xfrm>
          <a:prstGeom prst="rect">
            <a:avLst/>
          </a:prstGeom>
        </p:spPr>
        <p:txBody>
          <a:bodyPr wrap="square">
            <a:spAutoFit/>
          </a:bodyPr>
          <a:lstStyle/>
          <a:p>
            <a:r>
              <a:rPr lang="sk-SK" sz="2000" dirty="0" smtClean="0"/>
              <a:t>tsunami</a:t>
            </a:r>
            <a:endParaRPr lang="sk-SK" sz="2000" dirty="0"/>
          </a:p>
        </p:txBody>
      </p:sp>
      <p:sp>
        <p:nvSpPr>
          <p:cNvPr id="20" name="Obdélník 19"/>
          <p:cNvSpPr/>
          <p:nvPr/>
        </p:nvSpPr>
        <p:spPr>
          <a:xfrm>
            <a:off x="4286248" y="5314906"/>
            <a:ext cx="4357718" cy="400110"/>
          </a:xfrm>
          <a:prstGeom prst="rect">
            <a:avLst/>
          </a:prstGeom>
        </p:spPr>
        <p:txBody>
          <a:bodyPr wrap="square">
            <a:spAutoFit/>
          </a:bodyPr>
          <a:lstStyle/>
          <a:p>
            <a:r>
              <a:rPr lang="sk-SK" sz="2000" dirty="0" smtClean="0"/>
              <a:t>púštne búrky</a:t>
            </a:r>
            <a:endParaRPr lang="sk-SK" sz="2000"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ppt_x"/>
                                          </p:val>
                                        </p:tav>
                                        <p:tav tm="100000">
                                          <p:val>
                                            <p:strVal val="#ppt_x"/>
                                          </p:val>
                                        </p:tav>
                                      </p:tavLst>
                                    </p:anim>
                                    <p:anim calcmode="lin" valueType="num">
                                      <p:cBhvr additive="base">
                                        <p:cTn id="28" dur="2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2000" fill="hold"/>
                                        <p:tgtEl>
                                          <p:spTgt spid="4"/>
                                        </p:tgtEl>
                                        <p:attrNameLst>
                                          <p:attrName>ppt_x</p:attrName>
                                        </p:attrNameLst>
                                      </p:cBhvr>
                                      <p:tavLst>
                                        <p:tav tm="0">
                                          <p:val>
                                            <p:strVal val="#ppt_x"/>
                                          </p:val>
                                        </p:tav>
                                        <p:tav tm="100000">
                                          <p:val>
                                            <p:strVal val="#ppt_x"/>
                                          </p:val>
                                        </p:tav>
                                      </p:tavLst>
                                    </p:anim>
                                    <p:anim calcmode="lin" valueType="num">
                                      <p:cBhvr additive="base">
                                        <p:cTn id="40" dur="2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ppt_x"/>
                                          </p:val>
                                        </p:tav>
                                        <p:tav tm="100000">
                                          <p:val>
                                            <p:strVal val="#ppt_x"/>
                                          </p:val>
                                        </p:tav>
                                      </p:tavLst>
                                    </p:anim>
                                    <p:anim calcmode="lin" valueType="num">
                                      <p:cBhvr additive="base">
                                        <p:cTn id="44" dur="2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0" fill="hold"/>
                                        <p:tgtEl>
                                          <p:spTgt spid="6"/>
                                        </p:tgtEl>
                                        <p:attrNameLst>
                                          <p:attrName>ppt_x</p:attrName>
                                        </p:attrNameLst>
                                      </p:cBhvr>
                                      <p:tavLst>
                                        <p:tav tm="0">
                                          <p:val>
                                            <p:strVal val="#ppt_x"/>
                                          </p:val>
                                        </p:tav>
                                        <p:tav tm="100000">
                                          <p:val>
                                            <p:strVal val="#ppt_x"/>
                                          </p:val>
                                        </p:tav>
                                      </p:tavLst>
                                    </p:anim>
                                    <p:anim calcmode="lin" valueType="num">
                                      <p:cBhvr additive="base">
                                        <p:cTn id="48" dur="20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2000" fill="hold"/>
                                        <p:tgtEl>
                                          <p:spTgt spid="7"/>
                                        </p:tgtEl>
                                        <p:attrNameLst>
                                          <p:attrName>ppt_x</p:attrName>
                                        </p:attrNameLst>
                                      </p:cBhvr>
                                      <p:tavLst>
                                        <p:tav tm="0">
                                          <p:val>
                                            <p:strVal val="#ppt_x"/>
                                          </p:val>
                                        </p:tav>
                                        <p:tav tm="100000">
                                          <p:val>
                                            <p:strVal val="#ppt_x"/>
                                          </p:val>
                                        </p:tav>
                                      </p:tavLst>
                                    </p:anim>
                                    <p:anim calcmode="lin" valueType="num">
                                      <p:cBhvr additive="base">
                                        <p:cTn id="5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3812137" y="1100387"/>
            <a:ext cx="4643470" cy="584775"/>
          </a:xfrm>
          <a:prstGeom prst="rect">
            <a:avLst/>
          </a:prstGeom>
          <a:noFill/>
        </p:spPr>
        <p:txBody>
          <a:bodyPr wrap="square" rtlCol="0">
            <a:spAutoFit/>
          </a:bodyPr>
          <a:lstStyle/>
          <a:p>
            <a:r>
              <a:rPr lang="sk-SK" sz="3200" dirty="0" smtClean="0">
                <a:solidFill>
                  <a:srgbClr val="C00000"/>
                </a:solidFill>
                <a:latin typeface="Cooper Black" pitchFamily="18" charset="0"/>
              </a:rPr>
              <a:t>Správne! </a:t>
            </a:r>
            <a:endParaRPr lang="sk-SK" sz="3200" dirty="0">
              <a:solidFill>
                <a:srgbClr val="C00000"/>
              </a:solidFill>
              <a:latin typeface="Cooper Black" pitchFamily="18" charset="0"/>
            </a:endParaRPr>
          </a:p>
        </p:txBody>
      </p:sp>
      <p:sp>
        <p:nvSpPr>
          <p:cNvPr id="7" name="TextovéPole 6"/>
          <p:cNvSpPr txBox="1"/>
          <p:nvPr/>
        </p:nvSpPr>
        <p:spPr>
          <a:xfrm rot="941004">
            <a:off x="3186732" y="1820902"/>
            <a:ext cx="4759035" cy="2308324"/>
          </a:xfrm>
          <a:prstGeom prst="rect">
            <a:avLst/>
          </a:prstGeom>
          <a:noFill/>
        </p:spPr>
        <p:txBody>
          <a:bodyPr wrap="square" rtlCol="0">
            <a:spAutoFit/>
          </a:bodyPr>
          <a:lstStyle/>
          <a:p>
            <a:pPr>
              <a:lnSpc>
                <a:spcPct val="150000"/>
              </a:lnSpc>
            </a:pPr>
            <a:r>
              <a:rPr lang="sk-SK" sz="1600" dirty="0" smtClean="0"/>
              <a:t>Austrália je priemerne najsuchším kontinentom sveta, preto sú tu každoročne bežné rozsiahle požiare počas horúcich a suchých letných mesiacov. Požiare ohrozujú aj najľudnatejšie mestá štátu, v roku 2013 nimi boli dokonca ohrozené aj okrajové časti Sydney. </a:t>
            </a:r>
            <a:br>
              <a:rPr lang="sk-SK" sz="1600" dirty="0" smtClean="0"/>
            </a:br>
            <a:r>
              <a:rPr lang="sk-SK" sz="1600" dirty="0" smtClean="0"/>
              <a:t>O požiaroch v Austrálii sa dočítate viac </a:t>
            </a:r>
            <a:r>
              <a:rPr lang="sk-SK" sz="1600" dirty="0" smtClean="0">
                <a:hlinkClick r:id="rId7"/>
              </a:rPr>
              <a:t>v tomto článku</a:t>
            </a:r>
            <a:r>
              <a:rPr lang="sk-SK" sz="1600" dirty="0" smtClean="0"/>
              <a:t>.</a:t>
            </a:r>
            <a:endParaRPr lang="sk-SK"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5" name="Picture 14" descr="http://www.best-buy-flags.co.uk/media/catalog/product/cache/2/image/1000x1000/36bab0d0bdddb9eabc4ca5420a74668b/1/1/australia-hand-waving-flag-12-x-18-inch.png"/>
          <p:cNvPicPr>
            <a:picLocks noChangeAspect="1" noChangeArrowheads="1"/>
          </p:cNvPicPr>
          <p:nvPr/>
        </p:nvPicPr>
        <p:blipFill>
          <a:blip r:embed="rId9" cstate="print"/>
          <a:srcRect/>
          <a:stretch>
            <a:fillRect/>
          </a:stretch>
        </p:blipFill>
        <p:spPr bwMode="auto">
          <a:xfrm rot="2101075">
            <a:off x="5558773" y="322471"/>
            <a:ext cx="1493512" cy="1171557"/>
          </a:xfrm>
          <a:prstGeom prst="rect">
            <a:avLst/>
          </a:prstGeom>
          <a:noFill/>
        </p:spPr>
      </p:pic>
      <p:pic>
        <p:nvPicPr>
          <p:cNvPr id="184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215338" y="4500570"/>
            <a:ext cx="357190" cy="357190"/>
          </a:xfrm>
          <a:prstGeom prst="rect">
            <a:avLst/>
          </a:prstGeom>
          <a:noFill/>
        </p:spPr>
      </p:pic>
      <p:pic>
        <p:nvPicPr>
          <p:cNvPr id="1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858148" y="5143512"/>
            <a:ext cx="357190" cy="357190"/>
          </a:xfrm>
          <a:prstGeom prst="rect">
            <a:avLst/>
          </a:prstGeom>
          <a:noFill/>
        </p:spPr>
      </p:pic>
      <p:sp>
        <p:nvSpPr>
          <p:cNvPr id="20" name="Volný tvar 19"/>
          <p:cNvSpPr/>
          <p:nvPr/>
        </p:nvSpPr>
        <p:spPr>
          <a:xfrm>
            <a:off x="7715272" y="5500702"/>
            <a:ext cx="304555" cy="8572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1" name="Volný tvar 20"/>
          <p:cNvSpPr/>
          <p:nvPr/>
        </p:nvSpPr>
        <p:spPr>
          <a:xfrm rot="17297663">
            <a:off x="6874129" y="5364243"/>
            <a:ext cx="679726" cy="11301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500958" y="6215082"/>
            <a:ext cx="357190" cy="357190"/>
          </a:xfrm>
          <a:prstGeom prst="rect">
            <a:avLst/>
          </a:prstGeom>
          <a:noFill/>
        </p:spPr>
      </p:pic>
      <p:sp>
        <p:nvSpPr>
          <p:cNvPr id="25" name="Volný tvar 24"/>
          <p:cNvSpPr/>
          <p:nvPr/>
        </p:nvSpPr>
        <p:spPr>
          <a:xfrm rot="15023930">
            <a:off x="5294543" y="3973051"/>
            <a:ext cx="698053" cy="8130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000760" y="4429132"/>
            <a:ext cx="357190" cy="357190"/>
          </a:xfrm>
          <a:prstGeom prst="rect">
            <a:avLst/>
          </a:prstGeom>
          <a:noFill/>
        </p:spPr>
      </p:pic>
      <p:sp>
        <p:nvSpPr>
          <p:cNvPr id="26" name="Volný tvar 25"/>
          <p:cNvSpPr/>
          <p:nvPr/>
        </p:nvSpPr>
        <p:spPr>
          <a:xfrm rot="17297663">
            <a:off x="6301210" y="4832475"/>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8" name="Volný tvar 27"/>
          <p:cNvSpPr/>
          <p:nvPr/>
        </p:nvSpPr>
        <p:spPr>
          <a:xfrm rot="13488526">
            <a:off x="4179628" y="3826082"/>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4857752" y="4000504"/>
            <a:ext cx="357190" cy="357190"/>
          </a:xfrm>
          <a:prstGeom prst="rect">
            <a:avLst/>
          </a:prstGeom>
          <a:noFill/>
        </p:spPr>
      </p:pic>
      <p:pic>
        <p:nvPicPr>
          <p:cNvPr id="1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643702" y="5286388"/>
            <a:ext cx="357190" cy="357190"/>
          </a:xfrm>
          <a:prstGeom prst="rect">
            <a:avLst/>
          </a:prstGeom>
          <a:noFill/>
        </p:spPr>
      </p:pic>
      <p:sp>
        <p:nvSpPr>
          <p:cNvPr id="29" name="Volný tvar 28"/>
          <p:cNvSpPr/>
          <p:nvPr/>
        </p:nvSpPr>
        <p:spPr>
          <a:xfrm rot="12895872">
            <a:off x="3211998" y="4113038"/>
            <a:ext cx="607262" cy="6807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3"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14744" y="4071942"/>
            <a:ext cx="357190" cy="357190"/>
          </a:xfrm>
          <a:prstGeom prst="rect">
            <a:avLst/>
          </a:prstGeom>
          <a:noFill/>
        </p:spPr>
      </p:pic>
      <p:sp>
        <p:nvSpPr>
          <p:cNvPr id="31" name="Volný tvar 30"/>
          <p:cNvSpPr/>
          <p:nvPr/>
        </p:nvSpPr>
        <p:spPr>
          <a:xfrm flipV="1">
            <a:off x="2214546" y="4143380"/>
            <a:ext cx="642942" cy="50006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0"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4429132"/>
            <a:ext cx="357190" cy="357190"/>
          </a:xfrm>
          <a:prstGeom prst="rect">
            <a:avLst/>
          </a:prstGeom>
          <a:noFill/>
        </p:spPr>
      </p:pic>
      <p:sp>
        <p:nvSpPr>
          <p:cNvPr id="16" name="Elipsa 15">
            <a:hlinkClick r:id="" action="ppaction://hlinkshowjump?jump=nextslide">
              <a:snd r:embed="rId11" name="chimes.wav"/>
            </a:hlinkClick>
          </p:cNvPr>
          <p:cNvSpPr/>
          <p:nvPr/>
        </p:nvSpPr>
        <p:spPr>
          <a:xfrm>
            <a:off x="5429256" y="714356"/>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3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000232" y="3929066"/>
            <a:ext cx="357190" cy="357190"/>
          </a:xfrm>
          <a:prstGeom prst="rect">
            <a:avLst/>
          </a:prstGeom>
          <a:noFill/>
        </p:spPr>
      </p:pic>
      <p:sp>
        <p:nvSpPr>
          <p:cNvPr id="33" name="Volný tvar 32"/>
          <p:cNvSpPr/>
          <p:nvPr/>
        </p:nvSpPr>
        <p:spPr>
          <a:xfrm flipV="1">
            <a:off x="2071670" y="3071810"/>
            <a:ext cx="142876" cy="92869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35" name="Volný tvar 34"/>
          <p:cNvSpPr/>
          <p:nvPr/>
        </p:nvSpPr>
        <p:spPr>
          <a:xfrm rot="7675732" flipV="1">
            <a:off x="1924258" y="2588808"/>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1857356" y="2857496"/>
            <a:ext cx="357190" cy="357190"/>
          </a:xfrm>
          <a:prstGeom prst="rect">
            <a:avLst/>
          </a:prstGeom>
          <a:noFill/>
        </p:spPr>
      </p:pic>
      <p:sp>
        <p:nvSpPr>
          <p:cNvPr id="37" name="Volný tvar 36"/>
          <p:cNvSpPr/>
          <p:nvPr/>
        </p:nvSpPr>
        <p:spPr>
          <a:xfrm rot="7675732" flipV="1">
            <a:off x="2957130" y="1835951"/>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6"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2143116"/>
            <a:ext cx="357190" cy="357190"/>
          </a:xfrm>
          <a:prstGeom prst="rect">
            <a:avLst/>
          </a:prstGeom>
          <a:noFill/>
        </p:spPr>
      </p:pic>
      <p:sp>
        <p:nvSpPr>
          <p:cNvPr id="39" name="Volný tvar 38"/>
          <p:cNvSpPr/>
          <p:nvPr/>
        </p:nvSpPr>
        <p:spPr>
          <a:xfrm rot="13488526">
            <a:off x="4582895" y="449410"/>
            <a:ext cx="478275" cy="1647239"/>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86182" y="1500174"/>
            <a:ext cx="357190" cy="357190"/>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upload.wikimedia.org/wikipedia/commons/0/0d/IMG_4001_Windy_Hill_Wind_Farm.JPG"/>
          <p:cNvPicPr>
            <a:picLocks noChangeAspect="1" noChangeArrowheads="1"/>
          </p:cNvPicPr>
          <p:nvPr/>
        </p:nvPicPr>
        <p:blipFill>
          <a:blip r:embed="rId3" cstate="print"/>
          <a:srcRect/>
          <a:stretch>
            <a:fillRect/>
          </a:stretch>
        </p:blipFill>
        <p:spPr bwMode="auto">
          <a:xfrm>
            <a:off x="0" y="928671"/>
            <a:ext cx="9144000" cy="5929330"/>
          </a:xfrm>
          <a:prstGeom prst="rect">
            <a:avLst/>
          </a:prstGeom>
          <a:noFill/>
        </p:spPr>
      </p:pic>
      <p:sp>
        <p:nvSpPr>
          <p:cNvPr id="4" name="Zaoblený obdélník 3"/>
          <p:cNvSpPr/>
          <p:nvPr/>
        </p:nvSpPr>
        <p:spPr>
          <a:xfrm>
            <a:off x="3857620" y="2228169"/>
            <a:ext cx="4929222"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3857620" y="3268519"/>
            <a:ext cx="4929222"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3857620" y="4252839"/>
            <a:ext cx="4929222"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3857620" y="5272130"/>
            <a:ext cx="4929222"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rId4" action="ppaction://hlinksldjump"/>
          </p:cNvPr>
          <p:cNvSpPr/>
          <p:nvPr/>
        </p:nvSpPr>
        <p:spPr>
          <a:xfrm>
            <a:off x="2928926" y="2209796"/>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rId4" action="ppaction://hlinksldjump"/>
          </p:cNvPr>
          <p:cNvSpPr/>
          <p:nvPr/>
        </p:nvSpPr>
        <p:spPr>
          <a:xfrm>
            <a:off x="2928926" y="3231772"/>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 action="ppaction://hlinkshowjump?jump=nextslide"/>
          </p:cNvPr>
          <p:cNvSpPr/>
          <p:nvPr/>
        </p:nvSpPr>
        <p:spPr>
          <a:xfrm>
            <a:off x="2928926" y="4253752"/>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rId4" action="ppaction://hlinksldjump"/>
          </p:cNvPr>
          <p:cNvSpPr/>
          <p:nvPr/>
        </p:nvSpPr>
        <p:spPr>
          <a:xfrm>
            <a:off x="2928926" y="5235383"/>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élník 15"/>
          <p:cNvSpPr/>
          <p:nvPr/>
        </p:nvSpPr>
        <p:spPr>
          <a:xfrm>
            <a:off x="455912" y="-23137"/>
            <a:ext cx="8545244" cy="880369"/>
          </a:xfrm>
          <a:prstGeom prst="rect">
            <a:avLst/>
          </a:prstGeom>
        </p:spPr>
        <p:txBody>
          <a:bodyPr wrap="square">
            <a:spAutoFit/>
          </a:bodyPr>
          <a:lstStyle/>
          <a:p>
            <a:pPr algn="ctr">
              <a:lnSpc>
                <a:spcPct val="150000"/>
              </a:lnSpc>
            </a:pPr>
            <a:r>
              <a:rPr lang="sk-SK" dirty="0" smtClean="0"/>
              <a:t>Z uvedených možností vyber správne tvrdenie o produkcii a spotrebe </a:t>
            </a:r>
            <a:br>
              <a:rPr lang="sk-SK" dirty="0" smtClean="0"/>
            </a:br>
            <a:r>
              <a:rPr lang="sk-SK" dirty="0" smtClean="0"/>
              <a:t>poľnohospodárskych plodín a potravín pre štát Austrália.</a:t>
            </a:r>
            <a:endParaRPr lang="sk-SK" dirty="0"/>
          </a:p>
        </p:txBody>
      </p:sp>
      <p:sp>
        <p:nvSpPr>
          <p:cNvPr id="17" name="Obdélník 16"/>
          <p:cNvSpPr/>
          <p:nvPr/>
        </p:nvSpPr>
        <p:spPr>
          <a:xfrm>
            <a:off x="3929058" y="2304628"/>
            <a:ext cx="4786346" cy="338554"/>
          </a:xfrm>
          <a:prstGeom prst="rect">
            <a:avLst/>
          </a:prstGeom>
        </p:spPr>
        <p:txBody>
          <a:bodyPr wrap="square">
            <a:spAutoFit/>
          </a:bodyPr>
          <a:lstStyle/>
          <a:p>
            <a:r>
              <a:rPr lang="sk-SK" sz="1600" dirty="0" smtClean="0"/>
              <a:t>svetovo významný producent tropických plodín</a:t>
            </a:r>
            <a:endParaRPr lang="sk-SK" sz="1600" dirty="0"/>
          </a:p>
        </p:txBody>
      </p:sp>
      <p:sp>
        <p:nvSpPr>
          <p:cNvPr id="18" name="Obdélník 17"/>
          <p:cNvSpPr/>
          <p:nvPr/>
        </p:nvSpPr>
        <p:spPr>
          <a:xfrm>
            <a:off x="3929058" y="3376198"/>
            <a:ext cx="4714908" cy="338554"/>
          </a:xfrm>
          <a:prstGeom prst="rect">
            <a:avLst/>
          </a:prstGeom>
        </p:spPr>
        <p:txBody>
          <a:bodyPr wrap="square">
            <a:spAutoFit/>
          </a:bodyPr>
          <a:lstStyle/>
          <a:p>
            <a:r>
              <a:rPr lang="sk-SK" sz="1600" dirty="0" smtClean="0"/>
              <a:t>poľnohosp. nie je rozvinuté, väčšina potravín sa dováža</a:t>
            </a:r>
            <a:endParaRPr lang="sk-SK" sz="1600" dirty="0"/>
          </a:p>
        </p:txBody>
      </p:sp>
      <p:sp>
        <p:nvSpPr>
          <p:cNvPr id="19" name="Obdélník 18"/>
          <p:cNvSpPr/>
          <p:nvPr/>
        </p:nvSpPr>
        <p:spPr>
          <a:xfrm>
            <a:off x="3929058" y="4314774"/>
            <a:ext cx="4714908" cy="338554"/>
          </a:xfrm>
          <a:prstGeom prst="rect">
            <a:avLst/>
          </a:prstGeom>
        </p:spPr>
        <p:txBody>
          <a:bodyPr wrap="square">
            <a:spAutoFit/>
          </a:bodyPr>
          <a:lstStyle/>
          <a:p>
            <a:r>
              <a:rPr lang="sk-SK" sz="1600" dirty="0" smtClean="0"/>
              <a:t>jeden z najväčších producentov a vývozcov na svete</a:t>
            </a:r>
            <a:endParaRPr lang="sk-SK" sz="1600" dirty="0"/>
          </a:p>
        </p:txBody>
      </p:sp>
      <p:sp>
        <p:nvSpPr>
          <p:cNvPr id="20" name="Obdélník 19"/>
          <p:cNvSpPr/>
          <p:nvPr/>
        </p:nvSpPr>
        <p:spPr>
          <a:xfrm>
            <a:off x="3929058" y="5376462"/>
            <a:ext cx="4786346" cy="338554"/>
          </a:xfrm>
          <a:prstGeom prst="rect">
            <a:avLst/>
          </a:prstGeom>
        </p:spPr>
        <p:txBody>
          <a:bodyPr wrap="square">
            <a:spAutoFit/>
          </a:bodyPr>
          <a:lstStyle/>
          <a:p>
            <a:r>
              <a:rPr lang="sk-SK" sz="1600" dirty="0" smtClean="0"/>
              <a:t>kvôli nedostatku pôdy a suchej klíme nutnosť dovozu </a:t>
            </a:r>
            <a:endParaRPr lang="sk-SK" sz="1600"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ppt_x"/>
                                          </p:val>
                                        </p:tav>
                                        <p:tav tm="100000">
                                          <p:val>
                                            <p:strVal val="#ppt_x"/>
                                          </p:val>
                                        </p:tav>
                                      </p:tavLst>
                                    </p:anim>
                                    <p:anim calcmode="lin" valueType="num">
                                      <p:cBhvr additive="base">
                                        <p:cTn id="28" dur="2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2000" fill="hold"/>
                                        <p:tgtEl>
                                          <p:spTgt spid="4"/>
                                        </p:tgtEl>
                                        <p:attrNameLst>
                                          <p:attrName>ppt_x</p:attrName>
                                        </p:attrNameLst>
                                      </p:cBhvr>
                                      <p:tavLst>
                                        <p:tav tm="0">
                                          <p:val>
                                            <p:strVal val="#ppt_x"/>
                                          </p:val>
                                        </p:tav>
                                        <p:tav tm="100000">
                                          <p:val>
                                            <p:strVal val="#ppt_x"/>
                                          </p:val>
                                        </p:tav>
                                      </p:tavLst>
                                    </p:anim>
                                    <p:anim calcmode="lin" valueType="num">
                                      <p:cBhvr additive="base">
                                        <p:cTn id="40" dur="2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ppt_x"/>
                                          </p:val>
                                        </p:tav>
                                        <p:tav tm="100000">
                                          <p:val>
                                            <p:strVal val="#ppt_x"/>
                                          </p:val>
                                        </p:tav>
                                      </p:tavLst>
                                    </p:anim>
                                    <p:anim calcmode="lin" valueType="num">
                                      <p:cBhvr additive="base">
                                        <p:cTn id="44" dur="2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0" fill="hold"/>
                                        <p:tgtEl>
                                          <p:spTgt spid="6"/>
                                        </p:tgtEl>
                                        <p:attrNameLst>
                                          <p:attrName>ppt_x</p:attrName>
                                        </p:attrNameLst>
                                      </p:cBhvr>
                                      <p:tavLst>
                                        <p:tav tm="0">
                                          <p:val>
                                            <p:strVal val="#ppt_x"/>
                                          </p:val>
                                        </p:tav>
                                        <p:tav tm="100000">
                                          <p:val>
                                            <p:strVal val="#ppt_x"/>
                                          </p:val>
                                        </p:tav>
                                      </p:tavLst>
                                    </p:anim>
                                    <p:anim calcmode="lin" valueType="num">
                                      <p:cBhvr additive="base">
                                        <p:cTn id="48" dur="20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2000" fill="hold"/>
                                        <p:tgtEl>
                                          <p:spTgt spid="7"/>
                                        </p:tgtEl>
                                        <p:attrNameLst>
                                          <p:attrName>ppt_x</p:attrName>
                                        </p:attrNameLst>
                                      </p:cBhvr>
                                      <p:tavLst>
                                        <p:tav tm="0">
                                          <p:val>
                                            <p:strVal val="#ppt_x"/>
                                          </p:val>
                                        </p:tav>
                                        <p:tav tm="100000">
                                          <p:val>
                                            <p:strVal val="#ppt_x"/>
                                          </p:val>
                                        </p:tav>
                                      </p:tavLst>
                                    </p:anim>
                                    <p:anim calcmode="lin" valueType="num">
                                      <p:cBhvr additive="base">
                                        <p:cTn id="5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3812137" y="1100387"/>
            <a:ext cx="4643470" cy="584775"/>
          </a:xfrm>
          <a:prstGeom prst="rect">
            <a:avLst/>
          </a:prstGeom>
          <a:noFill/>
        </p:spPr>
        <p:txBody>
          <a:bodyPr wrap="square" rtlCol="0">
            <a:spAutoFit/>
          </a:bodyPr>
          <a:lstStyle/>
          <a:p>
            <a:r>
              <a:rPr lang="sk-SK" sz="3200" dirty="0" smtClean="0">
                <a:solidFill>
                  <a:srgbClr val="C00000"/>
                </a:solidFill>
                <a:latin typeface="Cooper Black" pitchFamily="18" charset="0"/>
              </a:rPr>
              <a:t>Správne! </a:t>
            </a:r>
            <a:endParaRPr lang="sk-SK" sz="3200" dirty="0">
              <a:solidFill>
                <a:srgbClr val="C00000"/>
              </a:solidFill>
              <a:latin typeface="Cooper Black" pitchFamily="18" charset="0"/>
            </a:endParaRPr>
          </a:p>
        </p:txBody>
      </p:sp>
      <p:pic>
        <p:nvPicPr>
          <p:cNvPr id="43014" name="Picture 6" descr="http://www.media.pearson.com.au/schools/cw/au_sch_stacey_atlas_5/cs/018/intlinks/figure4.jpg"/>
          <p:cNvPicPr>
            <a:picLocks noChangeAspect="1" noChangeArrowheads="1"/>
          </p:cNvPicPr>
          <p:nvPr/>
        </p:nvPicPr>
        <p:blipFill>
          <a:blip r:embed="rId7" cstate="print"/>
          <a:srcRect/>
          <a:stretch>
            <a:fillRect/>
          </a:stretch>
        </p:blipFill>
        <p:spPr bwMode="auto">
          <a:xfrm rot="860693">
            <a:off x="3089941" y="1731411"/>
            <a:ext cx="4874569" cy="24898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43014"/>
                                        </p:tgtEl>
                                        <p:attrNameLst>
                                          <p:attrName>style.visibility</p:attrName>
                                        </p:attrNameLst>
                                      </p:cBhvr>
                                      <p:to>
                                        <p:strVal val="visible"/>
                                      </p:to>
                                    </p:set>
                                    <p:anim calcmode="lin" valueType="num">
                                      <p:cBhvr additive="base">
                                        <p:cTn id="13" dur="1000" fill="hold"/>
                                        <p:tgtEl>
                                          <p:spTgt spid="43014"/>
                                        </p:tgtEl>
                                        <p:attrNameLst>
                                          <p:attrName>ppt_x</p:attrName>
                                        </p:attrNameLst>
                                      </p:cBhvr>
                                      <p:tavLst>
                                        <p:tav tm="0">
                                          <p:val>
                                            <p:strVal val="#ppt_x"/>
                                          </p:val>
                                        </p:tav>
                                        <p:tav tm="100000">
                                          <p:val>
                                            <p:strVal val="#ppt_x"/>
                                          </p:val>
                                        </p:tav>
                                      </p:tavLst>
                                    </p:anim>
                                    <p:anim calcmode="lin" valueType="num">
                                      <p:cBhvr additive="base">
                                        <p:cTn id="14" dur="1000" fill="hold"/>
                                        <p:tgtEl>
                                          <p:spTgt spid="430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3812137" y="1064298"/>
            <a:ext cx="4643470" cy="461665"/>
          </a:xfrm>
          <a:prstGeom prst="rect">
            <a:avLst/>
          </a:prstGeom>
          <a:noFill/>
        </p:spPr>
        <p:txBody>
          <a:bodyPr wrap="square" rtlCol="0">
            <a:spAutoFit/>
          </a:bodyPr>
          <a:lstStyle/>
          <a:p>
            <a:r>
              <a:rPr lang="sk-SK" sz="2400" dirty="0" smtClean="0">
                <a:solidFill>
                  <a:srgbClr val="C00000"/>
                </a:solidFill>
                <a:latin typeface="Cooper Black" pitchFamily="18" charset="0"/>
              </a:rPr>
              <a:t>Správne! </a:t>
            </a:r>
            <a:endParaRPr lang="sk-SK" sz="2400" dirty="0">
              <a:solidFill>
                <a:srgbClr val="C00000"/>
              </a:solidFill>
              <a:latin typeface="Cooper Black" pitchFamily="18" charset="0"/>
            </a:endParaRPr>
          </a:p>
        </p:txBody>
      </p:sp>
      <p:sp>
        <p:nvSpPr>
          <p:cNvPr id="7" name="TextovéPole 6"/>
          <p:cNvSpPr txBox="1"/>
          <p:nvPr/>
        </p:nvSpPr>
        <p:spPr>
          <a:xfrm rot="891421">
            <a:off x="3288093" y="1537329"/>
            <a:ext cx="4759035" cy="3046988"/>
          </a:xfrm>
          <a:prstGeom prst="rect">
            <a:avLst/>
          </a:prstGeom>
          <a:noFill/>
        </p:spPr>
        <p:txBody>
          <a:bodyPr wrap="square" rtlCol="0">
            <a:spAutoFit/>
          </a:bodyPr>
          <a:lstStyle/>
          <a:p>
            <a:pPr>
              <a:lnSpc>
                <a:spcPct val="150000"/>
              </a:lnSpc>
            </a:pPr>
            <a:r>
              <a:rPr lang="sk-SK" sz="1600" dirty="0" smtClean="0"/>
              <a:t>Austrália patrí k najvýznamnejším producentom obilnín na svete a pri nízkom počte obyvateľov svoje prebytky vyváža. Významná je aj živočíšna výroba, v žiadnom inom štáte sveta sa nechová toľko oviec ako práve tu. Preto neprekvapí, že Austrália je aj najväčším výrobcom vlny na svete. V miernych a subtropických oblastiach sa pestuje aj vinič a austrálske víno je dostať aj v našich obdchodoch.</a:t>
            </a:r>
            <a:endParaRPr lang="sk-SK"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5" name="Picture 14" descr="http://www.best-buy-flags.co.uk/media/catalog/product/cache/2/image/1000x1000/36bab0d0bdddb9eabc4ca5420a74668b/1/1/australia-hand-waving-flag-12-x-18-inch.png"/>
          <p:cNvPicPr>
            <a:picLocks noChangeAspect="1" noChangeArrowheads="1"/>
          </p:cNvPicPr>
          <p:nvPr/>
        </p:nvPicPr>
        <p:blipFill>
          <a:blip r:embed="rId9" cstate="print"/>
          <a:srcRect/>
          <a:stretch>
            <a:fillRect/>
          </a:stretch>
        </p:blipFill>
        <p:spPr bwMode="auto">
          <a:xfrm rot="310610">
            <a:off x="5550503" y="1136536"/>
            <a:ext cx="1493512" cy="1171557"/>
          </a:xfrm>
          <a:prstGeom prst="rect">
            <a:avLst/>
          </a:prstGeom>
          <a:noFill/>
        </p:spPr>
      </p:pic>
      <p:pic>
        <p:nvPicPr>
          <p:cNvPr id="184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215338" y="4500570"/>
            <a:ext cx="357190" cy="357190"/>
          </a:xfrm>
          <a:prstGeom prst="rect">
            <a:avLst/>
          </a:prstGeom>
          <a:noFill/>
        </p:spPr>
      </p:pic>
      <p:pic>
        <p:nvPicPr>
          <p:cNvPr id="1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858148" y="5143512"/>
            <a:ext cx="357190" cy="357190"/>
          </a:xfrm>
          <a:prstGeom prst="rect">
            <a:avLst/>
          </a:prstGeom>
          <a:noFill/>
        </p:spPr>
      </p:pic>
      <p:sp>
        <p:nvSpPr>
          <p:cNvPr id="20" name="Volný tvar 19"/>
          <p:cNvSpPr/>
          <p:nvPr/>
        </p:nvSpPr>
        <p:spPr>
          <a:xfrm>
            <a:off x="7715272" y="5500702"/>
            <a:ext cx="304555" cy="8572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1" name="Volný tvar 20"/>
          <p:cNvSpPr/>
          <p:nvPr/>
        </p:nvSpPr>
        <p:spPr>
          <a:xfrm rot="17297663">
            <a:off x="6874129" y="5364243"/>
            <a:ext cx="679726" cy="11301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500958" y="6215082"/>
            <a:ext cx="357190" cy="357190"/>
          </a:xfrm>
          <a:prstGeom prst="rect">
            <a:avLst/>
          </a:prstGeom>
          <a:noFill/>
        </p:spPr>
      </p:pic>
      <p:sp>
        <p:nvSpPr>
          <p:cNvPr id="25" name="Volný tvar 24"/>
          <p:cNvSpPr/>
          <p:nvPr/>
        </p:nvSpPr>
        <p:spPr>
          <a:xfrm rot="15023930">
            <a:off x="5294543" y="3973051"/>
            <a:ext cx="698053" cy="8130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000760" y="4429132"/>
            <a:ext cx="357190" cy="357190"/>
          </a:xfrm>
          <a:prstGeom prst="rect">
            <a:avLst/>
          </a:prstGeom>
          <a:noFill/>
        </p:spPr>
      </p:pic>
      <p:sp>
        <p:nvSpPr>
          <p:cNvPr id="26" name="Volný tvar 25"/>
          <p:cNvSpPr/>
          <p:nvPr/>
        </p:nvSpPr>
        <p:spPr>
          <a:xfrm rot="17297663">
            <a:off x="6301210" y="4832475"/>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8" name="Volný tvar 27"/>
          <p:cNvSpPr/>
          <p:nvPr/>
        </p:nvSpPr>
        <p:spPr>
          <a:xfrm rot="13488526">
            <a:off x="4179628" y="3826082"/>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4857752" y="4000504"/>
            <a:ext cx="357190" cy="357190"/>
          </a:xfrm>
          <a:prstGeom prst="rect">
            <a:avLst/>
          </a:prstGeom>
          <a:noFill/>
        </p:spPr>
      </p:pic>
      <p:pic>
        <p:nvPicPr>
          <p:cNvPr id="1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643702" y="5286388"/>
            <a:ext cx="357190" cy="357190"/>
          </a:xfrm>
          <a:prstGeom prst="rect">
            <a:avLst/>
          </a:prstGeom>
          <a:noFill/>
        </p:spPr>
      </p:pic>
      <p:sp>
        <p:nvSpPr>
          <p:cNvPr id="29" name="Volný tvar 28"/>
          <p:cNvSpPr/>
          <p:nvPr/>
        </p:nvSpPr>
        <p:spPr>
          <a:xfrm rot="12895872">
            <a:off x="3211998" y="4113038"/>
            <a:ext cx="607262" cy="6807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3"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14744" y="4071942"/>
            <a:ext cx="357190" cy="357190"/>
          </a:xfrm>
          <a:prstGeom prst="rect">
            <a:avLst/>
          </a:prstGeom>
          <a:noFill/>
        </p:spPr>
      </p:pic>
      <p:sp>
        <p:nvSpPr>
          <p:cNvPr id="31" name="Volný tvar 30"/>
          <p:cNvSpPr/>
          <p:nvPr/>
        </p:nvSpPr>
        <p:spPr>
          <a:xfrm flipV="1">
            <a:off x="2214546" y="4143380"/>
            <a:ext cx="642942" cy="50006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0"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4429132"/>
            <a:ext cx="357190" cy="357190"/>
          </a:xfrm>
          <a:prstGeom prst="rect">
            <a:avLst/>
          </a:prstGeom>
          <a:noFill/>
        </p:spPr>
      </p:pic>
      <p:pic>
        <p:nvPicPr>
          <p:cNvPr id="3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000232" y="3929066"/>
            <a:ext cx="357190" cy="357190"/>
          </a:xfrm>
          <a:prstGeom prst="rect">
            <a:avLst/>
          </a:prstGeom>
          <a:noFill/>
        </p:spPr>
      </p:pic>
      <p:sp>
        <p:nvSpPr>
          <p:cNvPr id="33" name="Volný tvar 32"/>
          <p:cNvSpPr/>
          <p:nvPr/>
        </p:nvSpPr>
        <p:spPr>
          <a:xfrm flipV="1">
            <a:off x="2071670" y="3071810"/>
            <a:ext cx="142876" cy="92869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35" name="Volný tvar 34"/>
          <p:cNvSpPr/>
          <p:nvPr/>
        </p:nvSpPr>
        <p:spPr>
          <a:xfrm rot="7675732" flipV="1">
            <a:off x="1924258" y="2588808"/>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1857356" y="2857496"/>
            <a:ext cx="357190" cy="357190"/>
          </a:xfrm>
          <a:prstGeom prst="rect">
            <a:avLst/>
          </a:prstGeom>
          <a:noFill/>
        </p:spPr>
      </p:pic>
      <p:sp>
        <p:nvSpPr>
          <p:cNvPr id="37" name="Volný tvar 36"/>
          <p:cNvSpPr/>
          <p:nvPr/>
        </p:nvSpPr>
        <p:spPr>
          <a:xfrm rot="7675732" flipV="1">
            <a:off x="2957130" y="1835951"/>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6"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2143116"/>
            <a:ext cx="357190" cy="357190"/>
          </a:xfrm>
          <a:prstGeom prst="rect">
            <a:avLst/>
          </a:prstGeom>
          <a:noFill/>
        </p:spPr>
      </p:pic>
      <p:sp>
        <p:nvSpPr>
          <p:cNvPr id="39" name="Volný tvar 38"/>
          <p:cNvSpPr/>
          <p:nvPr/>
        </p:nvSpPr>
        <p:spPr>
          <a:xfrm rot="13488526">
            <a:off x="4582895" y="449410"/>
            <a:ext cx="478275" cy="1647239"/>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86182" y="1500174"/>
            <a:ext cx="357190" cy="357190"/>
          </a:xfrm>
          <a:prstGeom prst="rect">
            <a:avLst/>
          </a:prstGeom>
          <a:noFill/>
        </p:spPr>
      </p:pic>
      <p:sp>
        <p:nvSpPr>
          <p:cNvPr id="41" name="Volný tvar 40"/>
          <p:cNvSpPr/>
          <p:nvPr/>
        </p:nvSpPr>
        <p:spPr>
          <a:xfrm flipH="1">
            <a:off x="5519497" y="1000108"/>
            <a:ext cx="52635" cy="1000132"/>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0"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5286380" y="714356"/>
            <a:ext cx="357190" cy="357190"/>
          </a:xfrm>
          <a:prstGeom prst="rect">
            <a:avLst/>
          </a:prstGeom>
          <a:noFill/>
        </p:spPr>
      </p:pic>
      <p:sp>
        <p:nvSpPr>
          <p:cNvPr id="16" name="Elipsa 15">
            <a:hlinkClick r:id="" action="ppaction://hlinkshowjump?jump=nextslide">
              <a:snd r:embed="rId11" name="chimes.wav"/>
            </a:hlinkClick>
          </p:cNvPr>
          <p:cNvSpPr/>
          <p:nvPr/>
        </p:nvSpPr>
        <p:spPr>
          <a:xfrm>
            <a:off x="5500694" y="1928802"/>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farm7.staticflickr.com/6087/6082117370_611dd76182_b.jpg"/>
          <p:cNvPicPr>
            <a:picLocks noChangeAspect="1" noChangeArrowheads="1"/>
          </p:cNvPicPr>
          <p:nvPr/>
        </p:nvPicPr>
        <p:blipFill>
          <a:blip r:embed="rId3" cstate="print"/>
          <a:srcRect/>
          <a:stretch>
            <a:fillRect/>
          </a:stretch>
        </p:blipFill>
        <p:spPr bwMode="auto">
          <a:xfrm>
            <a:off x="0" y="985427"/>
            <a:ext cx="9144000" cy="5872574"/>
          </a:xfrm>
          <a:prstGeom prst="rect">
            <a:avLst/>
          </a:prstGeom>
          <a:noFill/>
        </p:spPr>
      </p:pic>
      <p:sp>
        <p:nvSpPr>
          <p:cNvPr id="4" name="Zaoblený obdélník 3"/>
          <p:cNvSpPr/>
          <p:nvPr/>
        </p:nvSpPr>
        <p:spPr>
          <a:xfrm>
            <a:off x="4152292" y="2228169"/>
            <a:ext cx="4532024"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4179187" y="3268519"/>
            <a:ext cx="4532024"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4179187" y="4252839"/>
            <a:ext cx="4532024"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4179186" y="5272130"/>
            <a:ext cx="4532025"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rId4" action="ppaction://hlinksldjump"/>
          </p:cNvPr>
          <p:cNvSpPr/>
          <p:nvPr/>
        </p:nvSpPr>
        <p:spPr>
          <a:xfrm>
            <a:off x="3171265" y="2209796"/>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rId4" action="ppaction://hlinksldjump"/>
          </p:cNvPr>
          <p:cNvSpPr/>
          <p:nvPr/>
        </p:nvSpPr>
        <p:spPr>
          <a:xfrm>
            <a:off x="3171265" y="3231772"/>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 action="ppaction://hlinkshowjump?jump=nextslide"/>
          </p:cNvPr>
          <p:cNvSpPr/>
          <p:nvPr/>
        </p:nvSpPr>
        <p:spPr>
          <a:xfrm>
            <a:off x="3211605" y="4253752"/>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rId4" action="ppaction://hlinksldjump"/>
          </p:cNvPr>
          <p:cNvSpPr/>
          <p:nvPr/>
        </p:nvSpPr>
        <p:spPr>
          <a:xfrm>
            <a:off x="3225053" y="5235383"/>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élník 15"/>
          <p:cNvSpPr/>
          <p:nvPr/>
        </p:nvSpPr>
        <p:spPr>
          <a:xfrm>
            <a:off x="1375252" y="71414"/>
            <a:ext cx="6768648" cy="784830"/>
          </a:xfrm>
          <a:prstGeom prst="rect">
            <a:avLst/>
          </a:prstGeom>
        </p:spPr>
        <p:txBody>
          <a:bodyPr wrap="none">
            <a:spAutoFit/>
          </a:bodyPr>
          <a:lstStyle/>
          <a:p>
            <a:pPr>
              <a:lnSpc>
                <a:spcPct val="150000"/>
              </a:lnSpc>
            </a:pPr>
            <a:r>
              <a:rPr lang="sk-SK" dirty="0" smtClean="0"/>
              <a:t>V ktorých mesiacoch by mal človek cestovať do Austrálie, aby tam zažil</a:t>
            </a:r>
          </a:p>
          <a:p>
            <a:pPr algn="ctr"/>
            <a:r>
              <a:rPr lang="sk-SK" dirty="0" smtClean="0"/>
              <a:t> jej najteplejšie obdobie v roku?</a:t>
            </a:r>
            <a:endParaRPr lang="sk-SK" dirty="0"/>
          </a:p>
        </p:txBody>
      </p:sp>
      <p:sp>
        <p:nvSpPr>
          <p:cNvPr id="17" name="Obdélník 16"/>
          <p:cNvSpPr/>
          <p:nvPr/>
        </p:nvSpPr>
        <p:spPr>
          <a:xfrm>
            <a:off x="4214810" y="2285992"/>
            <a:ext cx="3143272" cy="400110"/>
          </a:xfrm>
          <a:prstGeom prst="rect">
            <a:avLst/>
          </a:prstGeom>
        </p:spPr>
        <p:txBody>
          <a:bodyPr wrap="square">
            <a:spAutoFit/>
          </a:bodyPr>
          <a:lstStyle/>
          <a:p>
            <a:r>
              <a:rPr lang="sk-SK" sz="2000" dirty="0" smtClean="0"/>
              <a:t>November - Január</a:t>
            </a:r>
            <a:endParaRPr lang="sk-SK" sz="2000" dirty="0"/>
          </a:p>
        </p:txBody>
      </p:sp>
      <p:sp>
        <p:nvSpPr>
          <p:cNvPr id="18" name="Obdélník 17"/>
          <p:cNvSpPr/>
          <p:nvPr/>
        </p:nvSpPr>
        <p:spPr>
          <a:xfrm>
            <a:off x="4214810" y="3314642"/>
            <a:ext cx="4357718" cy="400110"/>
          </a:xfrm>
          <a:prstGeom prst="rect">
            <a:avLst/>
          </a:prstGeom>
        </p:spPr>
        <p:txBody>
          <a:bodyPr wrap="square">
            <a:spAutoFit/>
          </a:bodyPr>
          <a:lstStyle/>
          <a:p>
            <a:r>
              <a:rPr lang="sk-SK" sz="2000" dirty="0" smtClean="0"/>
              <a:t>Jún - August</a:t>
            </a:r>
            <a:endParaRPr lang="sk-SK" sz="2000" dirty="0"/>
          </a:p>
        </p:txBody>
      </p:sp>
      <p:sp>
        <p:nvSpPr>
          <p:cNvPr id="19" name="Obdélník 18"/>
          <p:cNvSpPr/>
          <p:nvPr/>
        </p:nvSpPr>
        <p:spPr>
          <a:xfrm>
            <a:off x="4214810" y="4314774"/>
            <a:ext cx="4357718" cy="400110"/>
          </a:xfrm>
          <a:prstGeom prst="rect">
            <a:avLst/>
          </a:prstGeom>
        </p:spPr>
        <p:txBody>
          <a:bodyPr wrap="square">
            <a:spAutoFit/>
          </a:bodyPr>
          <a:lstStyle/>
          <a:p>
            <a:r>
              <a:rPr lang="sk-SK" sz="2000" dirty="0" smtClean="0"/>
              <a:t>Január - Marec</a:t>
            </a:r>
            <a:endParaRPr lang="sk-SK" sz="2000" dirty="0"/>
          </a:p>
        </p:txBody>
      </p:sp>
      <p:sp>
        <p:nvSpPr>
          <p:cNvPr id="20" name="Obdélník 19"/>
          <p:cNvSpPr/>
          <p:nvPr/>
        </p:nvSpPr>
        <p:spPr>
          <a:xfrm>
            <a:off x="4214810" y="5314906"/>
            <a:ext cx="4357718" cy="400110"/>
          </a:xfrm>
          <a:prstGeom prst="rect">
            <a:avLst/>
          </a:prstGeom>
        </p:spPr>
        <p:txBody>
          <a:bodyPr wrap="square">
            <a:spAutoFit/>
          </a:bodyPr>
          <a:lstStyle/>
          <a:p>
            <a:r>
              <a:rPr lang="sk-SK" sz="2000" dirty="0" smtClean="0"/>
              <a:t>September - December</a:t>
            </a:r>
            <a:endParaRPr lang="sk-SK" sz="2000"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ppt_x"/>
                                          </p:val>
                                        </p:tav>
                                        <p:tav tm="100000">
                                          <p:val>
                                            <p:strVal val="#ppt_x"/>
                                          </p:val>
                                        </p:tav>
                                      </p:tavLst>
                                    </p:anim>
                                    <p:anim calcmode="lin" valueType="num">
                                      <p:cBhvr additive="base">
                                        <p:cTn id="28" dur="2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2000" fill="hold"/>
                                        <p:tgtEl>
                                          <p:spTgt spid="4"/>
                                        </p:tgtEl>
                                        <p:attrNameLst>
                                          <p:attrName>ppt_x</p:attrName>
                                        </p:attrNameLst>
                                      </p:cBhvr>
                                      <p:tavLst>
                                        <p:tav tm="0">
                                          <p:val>
                                            <p:strVal val="#ppt_x"/>
                                          </p:val>
                                        </p:tav>
                                        <p:tav tm="100000">
                                          <p:val>
                                            <p:strVal val="#ppt_x"/>
                                          </p:val>
                                        </p:tav>
                                      </p:tavLst>
                                    </p:anim>
                                    <p:anim calcmode="lin" valueType="num">
                                      <p:cBhvr additive="base">
                                        <p:cTn id="40" dur="2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ppt_x"/>
                                          </p:val>
                                        </p:tav>
                                        <p:tav tm="100000">
                                          <p:val>
                                            <p:strVal val="#ppt_x"/>
                                          </p:val>
                                        </p:tav>
                                      </p:tavLst>
                                    </p:anim>
                                    <p:anim calcmode="lin" valueType="num">
                                      <p:cBhvr additive="base">
                                        <p:cTn id="44" dur="2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0" fill="hold"/>
                                        <p:tgtEl>
                                          <p:spTgt spid="6"/>
                                        </p:tgtEl>
                                        <p:attrNameLst>
                                          <p:attrName>ppt_x</p:attrName>
                                        </p:attrNameLst>
                                      </p:cBhvr>
                                      <p:tavLst>
                                        <p:tav tm="0">
                                          <p:val>
                                            <p:strVal val="#ppt_x"/>
                                          </p:val>
                                        </p:tav>
                                        <p:tav tm="100000">
                                          <p:val>
                                            <p:strVal val="#ppt_x"/>
                                          </p:val>
                                        </p:tav>
                                      </p:tavLst>
                                    </p:anim>
                                    <p:anim calcmode="lin" valueType="num">
                                      <p:cBhvr additive="base">
                                        <p:cTn id="48" dur="20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2000" fill="hold"/>
                                        <p:tgtEl>
                                          <p:spTgt spid="7"/>
                                        </p:tgtEl>
                                        <p:attrNameLst>
                                          <p:attrName>ppt_x</p:attrName>
                                        </p:attrNameLst>
                                      </p:cBhvr>
                                      <p:tavLst>
                                        <p:tav tm="0">
                                          <p:val>
                                            <p:strVal val="#ppt_x"/>
                                          </p:val>
                                        </p:tav>
                                        <p:tav tm="100000">
                                          <p:val>
                                            <p:strVal val="#ppt_x"/>
                                          </p:val>
                                        </p:tav>
                                      </p:tavLst>
                                    </p:anim>
                                    <p:anim calcmode="lin" valueType="num">
                                      <p:cBhvr additive="base">
                                        <p:cTn id="5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3812137" y="1100387"/>
            <a:ext cx="4643470" cy="584775"/>
          </a:xfrm>
          <a:prstGeom prst="rect">
            <a:avLst/>
          </a:prstGeom>
          <a:noFill/>
        </p:spPr>
        <p:txBody>
          <a:bodyPr wrap="square" rtlCol="0">
            <a:spAutoFit/>
          </a:bodyPr>
          <a:lstStyle/>
          <a:p>
            <a:r>
              <a:rPr lang="sk-SK" sz="3200" dirty="0" smtClean="0">
                <a:solidFill>
                  <a:srgbClr val="C00000"/>
                </a:solidFill>
                <a:latin typeface="Cooper Black" pitchFamily="18" charset="0"/>
              </a:rPr>
              <a:t>Správne! </a:t>
            </a:r>
            <a:endParaRPr lang="sk-SK" sz="3200" dirty="0">
              <a:solidFill>
                <a:srgbClr val="C00000"/>
              </a:solidFill>
              <a:latin typeface="Cooper Black" pitchFamily="18" charset="0"/>
            </a:endParaRPr>
          </a:p>
        </p:txBody>
      </p:sp>
      <p:sp>
        <p:nvSpPr>
          <p:cNvPr id="7" name="TextovéPole 6"/>
          <p:cNvSpPr txBox="1"/>
          <p:nvPr/>
        </p:nvSpPr>
        <p:spPr>
          <a:xfrm rot="852927">
            <a:off x="3186732" y="1636236"/>
            <a:ext cx="4759035" cy="2677656"/>
          </a:xfrm>
          <a:prstGeom prst="rect">
            <a:avLst/>
          </a:prstGeom>
          <a:noFill/>
        </p:spPr>
        <p:txBody>
          <a:bodyPr wrap="square" rtlCol="0">
            <a:spAutoFit/>
          </a:bodyPr>
          <a:lstStyle/>
          <a:p>
            <a:pPr>
              <a:lnSpc>
                <a:spcPct val="150000"/>
              </a:lnSpc>
            </a:pPr>
            <a:r>
              <a:rPr lang="sk-SK" sz="1600" dirty="0" smtClean="0"/>
              <a:t>Keďže leží celá Austrália na južnej pologuli, má na rozdiel od nás v najhustejšie zaľudnených oblastiach zimné obdobie cez naše leto a naopak. Ani cez zimu tam však výrazné mrazy nikde nečakajte. Cez leto sa pripravte aj na dni s teplotami nad 35 °C. Najmenej premenlivé sú teploty v tropickom pásme na severe, kde je počas tunajšieho leta obdobie dažďov.</a:t>
            </a:r>
            <a:endParaRPr lang="sk-SK"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5" name="Picture 14" descr="http://www.best-buy-flags.co.uk/media/catalog/product/cache/2/image/1000x1000/36bab0d0bdddb9eabc4ca5420a74668b/1/1/australia-hand-waving-flag-12-x-18-inch.png"/>
          <p:cNvPicPr>
            <a:picLocks noChangeAspect="1" noChangeArrowheads="1"/>
          </p:cNvPicPr>
          <p:nvPr/>
        </p:nvPicPr>
        <p:blipFill>
          <a:blip r:embed="rId9" cstate="print"/>
          <a:srcRect/>
          <a:stretch>
            <a:fillRect/>
          </a:stretch>
        </p:blipFill>
        <p:spPr bwMode="auto">
          <a:xfrm rot="20632992">
            <a:off x="6205459" y="1398696"/>
            <a:ext cx="1493512" cy="1171557"/>
          </a:xfrm>
          <a:prstGeom prst="rect">
            <a:avLst/>
          </a:prstGeom>
          <a:noFill/>
        </p:spPr>
      </p:pic>
      <p:pic>
        <p:nvPicPr>
          <p:cNvPr id="184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215338" y="4500570"/>
            <a:ext cx="357190" cy="357190"/>
          </a:xfrm>
          <a:prstGeom prst="rect">
            <a:avLst/>
          </a:prstGeom>
          <a:noFill/>
        </p:spPr>
      </p:pic>
      <p:pic>
        <p:nvPicPr>
          <p:cNvPr id="1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858148" y="5143512"/>
            <a:ext cx="357190" cy="357190"/>
          </a:xfrm>
          <a:prstGeom prst="rect">
            <a:avLst/>
          </a:prstGeom>
          <a:noFill/>
        </p:spPr>
      </p:pic>
      <p:sp>
        <p:nvSpPr>
          <p:cNvPr id="20" name="Volný tvar 19"/>
          <p:cNvSpPr/>
          <p:nvPr/>
        </p:nvSpPr>
        <p:spPr>
          <a:xfrm>
            <a:off x="7715272" y="5500702"/>
            <a:ext cx="304555" cy="8572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1" name="Volný tvar 20"/>
          <p:cNvSpPr/>
          <p:nvPr/>
        </p:nvSpPr>
        <p:spPr>
          <a:xfrm rot="17297663">
            <a:off x="6874129" y="5364243"/>
            <a:ext cx="679726" cy="11301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500958" y="6215082"/>
            <a:ext cx="357190" cy="357190"/>
          </a:xfrm>
          <a:prstGeom prst="rect">
            <a:avLst/>
          </a:prstGeom>
          <a:noFill/>
        </p:spPr>
      </p:pic>
      <p:sp>
        <p:nvSpPr>
          <p:cNvPr id="25" name="Volný tvar 24"/>
          <p:cNvSpPr/>
          <p:nvPr/>
        </p:nvSpPr>
        <p:spPr>
          <a:xfrm rot="15023930">
            <a:off x="5294543" y="3973051"/>
            <a:ext cx="698053" cy="8130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000760" y="4429132"/>
            <a:ext cx="357190" cy="357190"/>
          </a:xfrm>
          <a:prstGeom prst="rect">
            <a:avLst/>
          </a:prstGeom>
          <a:noFill/>
        </p:spPr>
      </p:pic>
      <p:sp>
        <p:nvSpPr>
          <p:cNvPr id="26" name="Volný tvar 25"/>
          <p:cNvSpPr/>
          <p:nvPr/>
        </p:nvSpPr>
        <p:spPr>
          <a:xfrm rot="17297663">
            <a:off x="6301210" y="4832475"/>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8" name="Volný tvar 27"/>
          <p:cNvSpPr/>
          <p:nvPr/>
        </p:nvSpPr>
        <p:spPr>
          <a:xfrm rot="13488526">
            <a:off x="4179628" y="3826082"/>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4857752" y="4000504"/>
            <a:ext cx="357190" cy="357190"/>
          </a:xfrm>
          <a:prstGeom prst="rect">
            <a:avLst/>
          </a:prstGeom>
          <a:noFill/>
        </p:spPr>
      </p:pic>
      <p:pic>
        <p:nvPicPr>
          <p:cNvPr id="1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643702" y="5286388"/>
            <a:ext cx="357190" cy="357190"/>
          </a:xfrm>
          <a:prstGeom prst="rect">
            <a:avLst/>
          </a:prstGeom>
          <a:noFill/>
        </p:spPr>
      </p:pic>
      <p:sp>
        <p:nvSpPr>
          <p:cNvPr id="29" name="Volný tvar 28"/>
          <p:cNvSpPr/>
          <p:nvPr/>
        </p:nvSpPr>
        <p:spPr>
          <a:xfrm rot="12895872">
            <a:off x="3211998" y="4113038"/>
            <a:ext cx="607262" cy="6807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3"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14744" y="4071942"/>
            <a:ext cx="357190" cy="357190"/>
          </a:xfrm>
          <a:prstGeom prst="rect">
            <a:avLst/>
          </a:prstGeom>
          <a:noFill/>
        </p:spPr>
      </p:pic>
      <p:sp>
        <p:nvSpPr>
          <p:cNvPr id="31" name="Volný tvar 30"/>
          <p:cNvSpPr/>
          <p:nvPr/>
        </p:nvSpPr>
        <p:spPr>
          <a:xfrm flipV="1">
            <a:off x="2214546" y="4143380"/>
            <a:ext cx="642942" cy="50006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0"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4429132"/>
            <a:ext cx="357190" cy="357190"/>
          </a:xfrm>
          <a:prstGeom prst="rect">
            <a:avLst/>
          </a:prstGeom>
          <a:noFill/>
        </p:spPr>
      </p:pic>
      <p:pic>
        <p:nvPicPr>
          <p:cNvPr id="3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000232" y="3929066"/>
            <a:ext cx="357190" cy="357190"/>
          </a:xfrm>
          <a:prstGeom prst="rect">
            <a:avLst/>
          </a:prstGeom>
          <a:noFill/>
        </p:spPr>
      </p:pic>
      <p:sp>
        <p:nvSpPr>
          <p:cNvPr id="33" name="Volný tvar 32"/>
          <p:cNvSpPr/>
          <p:nvPr/>
        </p:nvSpPr>
        <p:spPr>
          <a:xfrm flipV="1">
            <a:off x="2071670" y="3071810"/>
            <a:ext cx="142876" cy="92869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35" name="Volný tvar 34"/>
          <p:cNvSpPr/>
          <p:nvPr/>
        </p:nvSpPr>
        <p:spPr>
          <a:xfrm rot="7675732" flipV="1">
            <a:off x="1924258" y="2588808"/>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1857356" y="2857496"/>
            <a:ext cx="357190" cy="357190"/>
          </a:xfrm>
          <a:prstGeom prst="rect">
            <a:avLst/>
          </a:prstGeom>
          <a:noFill/>
        </p:spPr>
      </p:pic>
      <p:sp>
        <p:nvSpPr>
          <p:cNvPr id="37" name="Volný tvar 36"/>
          <p:cNvSpPr/>
          <p:nvPr/>
        </p:nvSpPr>
        <p:spPr>
          <a:xfrm rot="7675732" flipV="1">
            <a:off x="2957130" y="1835951"/>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6"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2143116"/>
            <a:ext cx="357190" cy="357190"/>
          </a:xfrm>
          <a:prstGeom prst="rect">
            <a:avLst/>
          </a:prstGeom>
          <a:noFill/>
        </p:spPr>
      </p:pic>
      <p:sp>
        <p:nvSpPr>
          <p:cNvPr id="39" name="Volný tvar 38"/>
          <p:cNvSpPr/>
          <p:nvPr/>
        </p:nvSpPr>
        <p:spPr>
          <a:xfrm rot="13488526">
            <a:off x="4582895" y="449410"/>
            <a:ext cx="478275" cy="1647239"/>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86182" y="1500174"/>
            <a:ext cx="357190" cy="357190"/>
          </a:xfrm>
          <a:prstGeom prst="rect">
            <a:avLst/>
          </a:prstGeom>
          <a:noFill/>
        </p:spPr>
      </p:pic>
      <p:sp>
        <p:nvSpPr>
          <p:cNvPr id="41" name="Volný tvar 40"/>
          <p:cNvSpPr/>
          <p:nvPr/>
        </p:nvSpPr>
        <p:spPr>
          <a:xfrm flipH="1">
            <a:off x="5519497" y="1000108"/>
            <a:ext cx="52635" cy="1000132"/>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0"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5286380" y="714356"/>
            <a:ext cx="357190" cy="357190"/>
          </a:xfrm>
          <a:prstGeom prst="rect">
            <a:avLst/>
          </a:prstGeom>
          <a:noFill/>
        </p:spPr>
      </p:pic>
      <p:sp>
        <p:nvSpPr>
          <p:cNvPr id="43" name="Volný tvar 42"/>
          <p:cNvSpPr/>
          <p:nvPr/>
        </p:nvSpPr>
        <p:spPr>
          <a:xfrm rot="15023930">
            <a:off x="5682603" y="1973518"/>
            <a:ext cx="636313" cy="683395"/>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5357818" y="1857364"/>
            <a:ext cx="357190" cy="357190"/>
          </a:xfrm>
          <a:prstGeom prst="rect">
            <a:avLst/>
          </a:prstGeom>
          <a:noFill/>
        </p:spPr>
      </p:pic>
      <p:sp>
        <p:nvSpPr>
          <p:cNvPr id="16" name="Elipsa 15">
            <a:hlinkClick r:id="" action="ppaction://hlinkshowjump?jump=nextslide">
              <a:snd r:embed="rId11" name="chimes.wav"/>
            </a:hlinkClick>
          </p:cNvPr>
          <p:cNvSpPr/>
          <p:nvPr/>
        </p:nvSpPr>
        <p:spPr>
          <a:xfrm>
            <a:off x="6357950" y="2357430"/>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upload.wikimedia.org/wikipedia/commons/4/40/Sydney_Opera_House_Sails.jpg"/>
          <p:cNvPicPr>
            <a:picLocks noChangeAspect="1" noChangeArrowheads="1"/>
          </p:cNvPicPr>
          <p:nvPr/>
        </p:nvPicPr>
        <p:blipFill>
          <a:blip r:embed="rId3" cstate="print"/>
          <a:srcRect/>
          <a:stretch>
            <a:fillRect/>
          </a:stretch>
        </p:blipFill>
        <p:spPr bwMode="auto">
          <a:xfrm>
            <a:off x="0" y="1071547"/>
            <a:ext cx="9144000" cy="5786454"/>
          </a:xfrm>
          <a:prstGeom prst="rect">
            <a:avLst/>
          </a:prstGeom>
          <a:noFill/>
        </p:spPr>
      </p:pic>
      <p:sp>
        <p:nvSpPr>
          <p:cNvPr id="4" name="Zaoblený obdélník 3"/>
          <p:cNvSpPr/>
          <p:nvPr/>
        </p:nvSpPr>
        <p:spPr>
          <a:xfrm>
            <a:off x="4152292" y="2228169"/>
            <a:ext cx="4532024"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4179187" y="3268519"/>
            <a:ext cx="4532024"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4179187" y="4252839"/>
            <a:ext cx="4532024"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4179186" y="5272130"/>
            <a:ext cx="4532025"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rId4" action="ppaction://hlinksldjump"/>
          </p:cNvPr>
          <p:cNvSpPr/>
          <p:nvPr/>
        </p:nvSpPr>
        <p:spPr>
          <a:xfrm>
            <a:off x="3171265" y="2209796"/>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rId4" action="ppaction://hlinksldjump"/>
          </p:cNvPr>
          <p:cNvSpPr/>
          <p:nvPr/>
        </p:nvSpPr>
        <p:spPr>
          <a:xfrm>
            <a:off x="3171265" y="3231772"/>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rId4" action="ppaction://hlinksldjump"/>
          </p:cNvPr>
          <p:cNvSpPr/>
          <p:nvPr/>
        </p:nvSpPr>
        <p:spPr>
          <a:xfrm>
            <a:off x="3211605" y="4253752"/>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 action="ppaction://hlinkshowjump?jump=nextslide"/>
          </p:cNvPr>
          <p:cNvSpPr/>
          <p:nvPr/>
        </p:nvSpPr>
        <p:spPr>
          <a:xfrm>
            <a:off x="3225053" y="5235383"/>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élník 15"/>
          <p:cNvSpPr/>
          <p:nvPr/>
        </p:nvSpPr>
        <p:spPr>
          <a:xfrm>
            <a:off x="285720" y="97673"/>
            <a:ext cx="8572560" cy="830997"/>
          </a:xfrm>
          <a:prstGeom prst="rect">
            <a:avLst/>
          </a:prstGeom>
        </p:spPr>
        <p:txBody>
          <a:bodyPr wrap="square">
            <a:spAutoFit/>
          </a:bodyPr>
          <a:lstStyle/>
          <a:p>
            <a:pPr algn="ctr">
              <a:lnSpc>
                <a:spcPct val="150000"/>
              </a:lnSpc>
            </a:pPr>
            <a:r>
              <a:rPr lang="sk-SK" sz="1600" dirty="0" smtClean="0"/>
              <a:t>Ktoré mesto by ste museli navštíviť, ak by ste chceli na vlastné oči vidieť túto budovu opery otvorenú v roku 1973?  Mesto je so svojimi viac ako 4 mil. obyv. najľudnatejším v Austrálii.</a:t>
            </a:r>
            <a:endParaRPr lang="sk-SK" sz="1600" dirty="0"/>
          </a:p>
        </p:txBody>
      </p:sp>
      <p:sp>
        <p:nvSpPr>
          <p:cNvPr id="17" name="Obdélník 16"/>
          <p:cNvSpPr/>
          <p:nvPr/>
        </p:nvSpPr>
        <p:spPr>
          <a:xfrm>
            <a:off x="4214810" y="2285992"/>
            <a:ext cx="3143272" cy="400110"/>
          </a:xfrm>
          <a:prstGeom prst="rect">
            <a:avLst/>
          </a:prstGeom>
        </p:spPr>
        <p:txBody>
          <a:bodyPr wrap="square">
            <a:spAutoFit/>
          </a:bodyPr>
          <a:lstStyle/>
          <a:p>
            <a:r>
              <a:rPr lang="sk-SK" sz="2000" dirty="0" smtClean="0"/>
              <a:t>Melbourne</a:t>
            </a:r>
            <a:endParaRPr lang="sk-SK" sz="2000" dirty="0"/>
          </a:p>
        </p:txBody>
      </p:sp>
      <p:sp>
        <p:nvSpPr>
          <p:cNvPr id="18" name="Obdélník 17"/>
          <p:cNvSpPr/>
          <p:nvPr/>
        </p:nvSpPr>
        <p:spPr>
          <a:xfrm>
            <a:off x="4214810" y="3314642"/>
            <a:ext cx="4357718" cy="400110"/>
          </a:xfrm>
          <a:prstGeom prst="rect">
            <a:avLst/>
          </a:prstGeom>
        </p:spPr>
        <p:txBody>
          <a:bodyPr wrap="square">
            <a:spAutoFit/>
          </a:bodyPr>
          <a:lstStyle/>
          <a:p>
            <a:r>
              <a:rPr lang="sk-SK" sz="2000" dirty="0" smtClean="0"/>
              <a:t>Adelaide</a:t>
            </a:r>
            <a:endParaRPr lang="sk-SK" sz="2000" dirty="0"/>
          </a:p>
        </p:txBody>
      </p:sp>
      <p:sp>
        <p:nvSpPr>
          <p:cNvPr id="19" name="Obdélník 18"/>
          <p:cNvSpPr/>
          <p:nvPr/>
        </p:nvSpPr>
        <p:spPr>
          <a:xfrm>
            <a:off x="4214810" y="4314774"/>
            <a:ext cx="4357718" cy="400110"/>
          </a:xfrm>
          <a:prstGeom prst="rect">
            <a:avLst/>
          </a:prstGeom>
        </p:spPr>
        <p:txBody>
          <a:bodyPr wrap="square">
            <a:spAutoFit/>
          </a:bodyPr>
          <a:lstStyle/>
          <a:p>
            <a:r>
              <a:rPr lang="sk-SK" sz="2000" dirty="0" smtClean="0"/>
              <a:t>Canberra</a:t>
            </a:r>
            <a:endParaRPr lang="sk-SK" sz="2000" dirty="0"/>
          </a:p>
        </p:txBody>
      </p:sp>
      <p:sp>
        <p:nvSpPr>
          <p:cNvPr id="20" name="Obdélník 19"/>
          <p:cNvSpPr/>
          <p:nvPr/>
        </p:nvSpPr>
        <p:spPr>
          <a:xfrm>
            <a:off x="4214810" y="5314906"/>
            <a:ext cx="4357718" cy="400110"/>
          </a:xfrm>
          <a:prstGeom prst="rect">
            <a:avLst/>
          </a:prstGeom>
        </p:spPr>
        <p:txBody>
          <a:bodyPr wrap="square">
            <a:spAutoFit/>
          </a:bodyPr>
          <a:lstStyle/>
          <a:p>
            <a:r>
              <a:rPr lang="sk-SK" sz="2000" dirty="0" smtClean="0"/>
              <a:t>Sydney</a:t>
            </a:r>
            <a:endParaRPr lang="sk-SK" sz="2000"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ppt_x"/>
                                          </p:val>
                                        </p:tav>
                                        <p:tav tm="100000">
                                          <p:val>
                                            <p:strVal val="#ppt_x"/>
                                          </p:val>
                                        </p:tav>
                                      </p:tavLst>
                                    </p:anim>
                                    <p:anim calcmode="lin" valueType="num">
                                      <p:cBhvr additive="base">
                                        <p:cTn id="28" dur="2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2000" fill="hold"/>
                                        <p:tgtEl>
                                          <p:spTgt spid="4"/>
                                        </p:tgtEl>
                                        <p:attrNameLst>
                                          <p:attrName>ppt_x</p:attrName>
                                        </p:attrNameLst>
                                      </p:cBhvr>
                                      <p:tavLst>
                                        <p:tav tm="0">
                                          <p:val>
                                            <p:strVal val="#ppt_x"/>
                                          </p:val>
                                        </p:tav>
                                        <p:tav tm="100000">
                                          <p:val>
                                            <p:strVal val="#ppt_x"/>
                                          </p:val>
                                        </p:tav>
                                      </p:tavLst>
                                    </p:anim>
                                    <p:anim calcmode="lin" valueType="num">
                                      <p:cBhvr additive="base">
                                        <p:cTn id="40" dur="2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ppt_x"/>
                                          </p:val>
                                        </p:tav>
                                        <p:tav tm="100000">
                                          <p:val>
                                            <p:strVal val="#ppt_x"/>
                                          </p:val>
                                        </p:tav>
                                      </p:tavLst>
                                    </p:anim>
                                    <p:anim calcmode="lin" valueType="num">
                                      <p:cBhvr additive="base">
                                        <p:cTn id="44" dur="2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0" fill="hold"/>
                                        <p:tgtEl>
                                          <p:spTgt spid="6"/>
                                        </p:tgtEl>
                                        <p:attrNameLst>
                                          <p:attrName>ppt_x</p:attrName>
                                        </p:attrNameLst>
                                      </p:cBhvr>
                                      <p:tavLst>
                                        <p:tav tm="0">
                                          <p:val>
                                            <p:strVal val="#ppt_x"/>
                                          </p:val>
                                        </p:tav>
                                        <p:tav tm="100000">
                                          <p:val>
                                            <p:strVal val="#ppt_x"/>
                                          </p:val>
                                        </p:tav>
                                      </p:tavLst>
                                    </p:anim>
                                    <p:anim calcmode="lin" valueType="num">
                                      <p:cBhvr additive="base">
                                        <p:cTn id="48" dur="20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2000" fill="hold"/>
                                        <p:tgtEl>
                                          <p:spTgt spid="7"/>
                                        </p:tgtEl>
                                        <p:attrNameLst>
                                          <p:attrName>ppt_x</p:attrName>
                                        </p:attrNameLst>
                                      </p:cBhvr>
                                      <p:tavLst>
                                        <p:tav tm="0">
                                          <p:val>
                                            <p:strVal val="#ppt_x"/>
                                          </p:val>
                                        </p:tav>
                                        <p:tav tm="100000">
                                          <p:val>
                                            <p:strVal val="#ppt_x"/>
                                          </p:val>
                                        </p:tav>
                                      </p:tavLst>
                                    </p:anim>
                                    <p:anim calcmode="lin" valueType="num">
                                      <p:cBhvr additive="base">
                                        <p:cTn id="5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3812137" y="1100387"/>
            <a:ext cx="4643470" cy="584775"/>
          </a:xfrm>
          <a:prstGeom prst="rect">
            <a:avLst/>
          </a:prstGeom>
          <a:noFill/>
        </p:spPr>
        <p:txBody>
          <a:bodyPr wrap="square" rtlCol="0">
            <a:spAutoFit/>
          </a:bodyPr>
          <a:lstStyle/>
          <a:p>
            <a:r>
              <a:rPr lang="sk-SK" sz="3200" dirty="0" smtClean="0">
                <a:solidFill>
                  <a:srgbClr val="C00000"/>
                </a:solidFill>
                <a:latin typeface="Cooper Black" pitchFamily="18" charset="0"/>
              </a:rPr>
              <a:t>Správne! </a:t>
            </a:r>
            <a:endParaRPr lang="sk-SK" sz="3200" dirty="0">
              <a:solidFill>
                <a:srgbClr val="C00000"/>
              </a:solidFill>
              <a:latin typeface="Cooper Black" pitchFamily="18" charset="0"/>
            </a:endParaRPr>
          </a:p>
        </p:txBody>
      </p:sp>
      <p:sp>
        <p:nvSpPr>
          <p:cNvPr id="7" name="TextovéPole 6"/>
          <p:cNvSpPr txBox="1"/>
          <p:nvPr/>
        </p:nvSpPr>
        <p:spPr>
          <a:xfrm rot="967622">
            <a:off x="3186732" y="1714711"/>
            <a:ext cx="4759035" cy="2677656"/>
          </a:xfrm>
          <a:prstGeom prst="rect">
            <a:avLst/>
          </a:prstGeom>
          <a:noFill/>
        </p:spPr>
        <p:txBody>
          <a:bodyPr wrap="square" rtlCol="0">
            <a:spAutoFit/>
          </a:bodyPr>
          <a:lstStyle/>
          <a:p>
            <a:pPr>
              <a:lnSpc>
                <a:spcPct val="150000"/>
              </a:lnSpc>
            </a:pPr>
            <a:r>
              <a:rPr lang="sk-SK" sz="1600" b="1" dirty="0" smtClean="0"/>
              <a:t>Opera </a:t>
            </a:r>
            <a:r>
              <a:rPr lang="sk-SK" sz="1600" b="1" dirty="0" err="1" smtClean="0"/>
              <a:t>House</a:t>
            </a:r>
            <a:r>
              <a:rPr lang="sk-SK" sz="1600" b="1" dirty="0" smtClean="0"/>
              <a:t> </a:t>
            </a:r>
            <a:r>
              <a:rPr lang="sk-SK" sz="1600" dirty="0" smtClean="0"/>
              <a:t>v Sydney patrí v súčasnosti k najznámej-ším stavbám sveta a je zaujímavé, že je snáď najmladšou architektonickou pamiatkou zapísanou v zozname UNESCO. Jej tvar má predstavovať napnuté plachty lode alebo vzlietajúce labute. Pohľad na odraz krásnej budovy vo vodách Tichého oceánu patrí isto k nezabudnuteľným zážitkom z ciest po Austrálii.</a:t>
            </a:r>
            <a:endParaRPr lang="sk-SK" sz="1600" dirty="0"/>
          </a:p>
        </p:txBody>
      </p:sp>
      <p:pic>
        <p:nvPicPr>
          <p:cNvPr id="9" name="Picture 2" descr="https://encrypted-tbn2.gstatic.com/images?q=tbn:ANd9GcQ_d6et93h1ZFKuf6StciHrJQk6P3dpCAW5YzkEFdmEEyQkMQQ5mA">
            <a:hlinkClick r:id="rId7"/>
          </p:cNvPr>
          <p:cNvPicPr>
            <a:picLocks noChangeAspect="1" noChangeArrowheads="1"/>
          </p:cNvPicPr>
          <p:nvPr/>
        </p:nvPicPr>
        <p:blipFill>
          <a:blip r:embed="rId8" cstate="print"/>
          <a:srcRect/>
          <a:stretch>
            <a:fillRect/>
          </a:stretch>
        </p:blipFill>
        <p:spPr bwMode="auto">
          <a:xfrm rot="967960">
            <a:off x="6940268" y="1397866"/>
            <a:ext cx="835020" cy="7147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ppt_x"/>
                                          </p:val>
                                        </p:tav>
                                        <p:tav tm="100000">
                                          <p:val>
                                            <p:strVal val="#ppt_x"/>
                                          </p:val>
                                        </p:tav>
                                      </p:tavLst>
                                    </p:anim>
                                    <p:anim calcmode="lin" valueType="num">
                                      <p:cBhvr additive="base">
                                        <p:cTn id="2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5" name="Picture 14" descr="http://www.best-buy-flags.co.uk/media/catalog/product/cache/2/image/1000x1000/36bab0d0bdddb9eabc4ca5420a74668b/1/1/australia-hand-waving-flag-12-x-18-inch.png"/>
          <p:cNvPicPr>
            <a:picLocks noChangeAspect="1" noChangeArrowheads="1"/>
          </p:cNvPicPr>
          <p:nvPr/>
        </p:nvPicPr>
        <p:blipFill>
          <a:blip r:embed="rId9" cstate="print"/>
          <a:srcRect/>
          <a:stretch>
            <a:fillRect/>
          </a:stretch>
        </p:blipFill>
        <p:spPr bwMode="auto">
          <a:xfrm rot="963489">
            <a:off x="6990913" y="502100"/>
            <a:ext cx="1493512" cy="1171557"/>
          </a:xfrm>
          <a:prstGeom prst="rect">
            <a:avLst/>
          </a:prstGeom>
          <a:noFill/>
        </p:spPr>
      </p:pic>
      <p:pic>
        <p:nvPicPr>
          <p:cNvPr id="184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215338" y="4500570"/>
            <a:ext cx="357190" cy="357190"/>
          </a:xfrm>
          <a:prstGeom prst="rect">
            <a:avLst/>
          </a:prstGeom>
          <a:noFill/>
        </p:spPr>
      </p:pic>
      <p:pic>
        <p:nvPicPr>
          <p:cNvPr id="1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858148" y="5143512"/>
            <a:ext cx="357190" cy="357190"/>
          </a:xfrm>
          <a:prstGeom prst="rect">
            <a:avLst/>
          </a:prstGeom>
          <a:noFill/>
        </p:spPr>
      </p:pic>
      <p:sp>
        <p:nvSpPr>
          <p:cNvPr id="20" name="Volný tvar 19"/>
          <p:cNvSpPr/>
          <p:nvPr/>
        </p:nvSpPr>
        <p:spPr>
          <a:xfrm>
            <a:off x="7715272" y="5500702"/>
            <a:ext cx="304555" cy="8572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1" name="Volný tvar 20"/>
          <p:cNvSpPr/>
          <p:nvPr/>
        </p:nvSpPr>
        <p:spPr>
          <a:xfrm rot="17297663">
            <a:off x="6874129" y="5364243"/>
            <a:ext cx="679726" cy="11301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500958" y="6215082"/>
            <a:ext cx="357190" cy="357190"/>
          </a:xfrm>
          <a:prstGeom prst="rect">
            <a:avLst/>
          </a:prstGeom>
          <a:noFill/>
        </p:spPr>
      </p:pic>
      <p:sp>
        <p:nvSpPr>
          <p:cNvPr id="25" name="Volný tvar 24"/>
          <p:cNvSpPr/>
          <p:nvPr/>
        </p:nvSpPr>
        <p:spPr>
          <a:xfrm rot="15023930">
            <a:off x="5294543" y="3973051"/>
            <a:ext cx="698053" cy="8130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000760" y="4429132"/>
            <a:ext cx="357190" cy="357190"/>
          </a:xfrm>
          <a:prstGeom prst="rect">
            <a:avLst/>
          </a:prstGeom>
          <a:noFill/>
        </p:spPr>
      </p:pic>
      <p:sp>
        <p:nvSpPr>
          <p:cNvPr id="26" name="Volný tvar 25"/>
          <p:cNvSpPr/>
          <p:nvPr/>
        </p:nvSpPr>
        <p:spPr>
          <a:xfrm rot="17297663">
            <a:off x="6301210" y="4832475"/>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8" name="Volný tvar 27"/>
          <p:cNvSpPr/>
          <p:nvPr/>
        </p:nvSpPr>
        <p:spPr>
          <a:xfrm rot="13488526">
            <a:off x="4179628" y="3826082"/>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4857752" y="4000504"/>
            <a:ext cx="357190" cy="357190"/>
          </a:xfrm>
          <a:prstGeom prst="rect">
            <a:avLst/>
          </a:prstGeom>
          <a:noFill/>
        </p:spPr>
      </p:pic>
      <p:pic>
        <p:nvPicPr>
          <p:cNvPr id="1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643702" y="5286388"/>
            <a:ext cx="357190" cy="357190"/>
          </a:xfrm>
          <a:prstGeom prst="rect">
            <a:avLst/>
          </a:prstGeom>
          <a:noFill/>
        </p:spPr>
      </p:pic>
      <p:sp>
        <p:nvSpPr>
          <p:cNvPr id="29" name="Volný tvar 28"/>
          <p:cNvSpPr/>
          <p:nvPr/>
        </p:nvSpPr>
        <p:spPr>
          <a:xfrm rot="12895872">
            <a:off x="3211998" y="4113038"/>
            <a:ext cx="607262" cy="6807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3"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14744" y="4071942"/>
            <a:ext cx="357190" cy="357190"/>
          </a:xfrm>
          <a:prstGeom prst="rect">
            <a:avLst/>
          </a:prstGeom>
          <a:noFill/>
        </p:spPr>
      </p:pic>
      <p:sp>
        <p:nvSpPr>
          <p:cNvPr id="31" name="Volný tvar 30"/>
          <p:cNvSpPr/>
          <p:nvPr/>
        </p:nvSpPr>
        <p:spPr>
          <a:xfrm flipV="1">
            <a:off x="2214546" y="4143380"/>
            <a:ext cx="642942" cy="50006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0"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4429132"/>
            <a:ext cx="357190" cy="357190"/>
          </a:xfrm>
          <a:prstGeom prst="rect">
            <a:avLst/>
          </a:prstGeom>
          <a:noFill/>
        </p:spPr>
      </p:pic>
      <p:pic>
        <p:nvPicPr>
          <p:cNvPr id="3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000232" y="3929066"/>
            <a:ext cx="357190" cy="357190"/>
          </a:xfrm>
          <a:prstGeom prst="rect">
            <a:avLst/>
          </a:prstGeom>
          <a:noFill/>
        </p:spPr>
      </p:pic>
      <p:sp>
        <p:nvSpPr>
          <p:cNvPr id="33" name="Volný tvar 32"/>
          <p:cNvSpPr/>
          <p:nvPr/>
        </p:nvSpPr>
        <p:spPr>
          <a:xfrm flipV="1">
            <a:off x="2071670" y="3071810"/>
            <a:ext cx="142876" cy="92869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35" name="Volný tvar 34"/>
          <p:cNvSpPr/>
          <p:nvPr/>
        </p:nvSpPr>
        <p:spPr>
          <a:xfrm rot="7675732" flipV="1">
            <a:off x="1924258" y="2588808"/>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1857356" y="2857496"/>
            <a:ext cx="357190" cy="357190"/>
          </a:xfrm>
          <a:prstGeom prst="rect">
            <a:avLst/>
          </a:prstGeom>
          <a:noFill/>
        </p:spPr>
      </p:pic>
      <p:sp>
        <p:nvSpPr>
          <p:cNvPr id="37" name="Volný tvar 36"/>
          <p:cNvSpPr/>
          <p:nvPr/>
        </p:nvSpPr>
        <p:spPr>
          <a:xfrm rot="7675732" flipV="1">
            <a:off x="2957130" y="1835951"/>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6"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2143116"/>
            <a:ext cx="357190" cy="357190"/>
          </a:xfrm>
          <a:prstGeom prst="rect">
            <a:avLst/>
          </a:prstGeom>
          <a:noFill/>
        </p:spPr>
      </p:pic>
      <p:sp>
        <p:nvSpPr>
          <p:cNvPr id="39" name="Volný tvar 38"/>
          <p:cNvSpPr/>
          <p:nvPr/>
        </p:nvSpPr>
        <p:spPr>
          <a:xfrm rot="13488526">
            <a:off x="4582895" y="449410"/>
            <a:ext cx="478275" cy="1647239"/>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86182" y="1500174"/>
            <a:ext cx="357190" cy="357190"/>
          </a:xfrm>
          <a:prstGeom prst="rect">
            <a:avLst/>
          </a:prstGeom>
          <a:noFill/>
        </p:spPr>
      </p:pic>
      <p:sp>
        <p:nvSpPr>
          <p:cNvPr id="41" name="Volný tvar 40"/>
          <p:cNvSpPr/>
          <p:nvPr/>
        </p:nvSpPr>
        <p:spPr>
          <a:xfrm flipH="1">
            <a:off x="5519497" y="1000108"/>
            <a:ext cx="52635" cy="1000132"/>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0"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5286380" y="714356"/>
            <a:ext cx="357190" cy="357190"/>
          </a:xfrm>
          <a:prstGeom prst="rect">
            <a:avLst/>
          </a:prstGeom>
          <a:noFill/>
        </p:spPr>
      </p:pic>
      <p:sp>
        <p:nvSpPr>
          <p:cNvPr id="43" name="Volný tvar 42"/>
          <p:cNvSpPr/>
          <p:nvPr/>
        </p:nvSpPr>
        <p:spPr>
          <a:xfrm rot="15023930">
            <a:off x="5682603" y="1973518"/>
            <a:ext cx="636313" cy="683395"/>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5357818" y="1857364"/>
            <a:ext cx="357190" cy="357190"/>
          </a:xfrm>
          <a:prstGeom prst="rect">
            <a:avLst/>
          </a:prstGeom>
          <a:noFill/>
        </p:spPr>
      </p:pic>
      <p:sp>
        <p:nvSpPr>
          <p:cNvPr id="45" name="Volný tvar 44"/>
          <p:cNvSpPr/>
          <p:nvPr/>
        </p:nvSpPr>
        <p:spPr>
          <a:xfrm rot="13561220" flipH="1">
            <a:off x="6421822" y="1163042"/>
            <a:ext cx="571504" cy="121444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286512" y="2285992"/>
            <a:ext cx="357190" cy="357190"/>
          </a:xfrm>
          <a:prstGeom prst="rect">
            <a:avLst/>
          </a:prstGeom>
          <a:noFill/>
        </p:spPr>
      </p:pic>
      <p:sp>
        <p:nvSpPr>
          <p:cNvPr id="16" name="Elipsa 15">
            <a:hlinkClick r:id="" action="ppaction://hlinkshowjump?jump=nextslide">
              <a:snd r:embed="rId11" name="chimes.wav"/>
            </a:hlinkClick>
          </p:cNvPr>
          <p:cNvSpPr/>
          <p:nvPr/>
        </p:nvSpPr>
        <p:spPr>
          <a:xfrm>
            <a:off x="6858016" y="1142984"/>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upload.wikimedia.org/wikipedia/commons/1/16/Australia_location_map_recolored.png"/>
          <p:cNvPicPr>
            <a:picLocks noChangeAspect="1" noChangeArrowheads="1"/>
          </p:cNvPicPr>
          <p:nvPr/>
        </p:nvPicPr>
        <p:blipFill>
          <a:blip r:embed="rId3" cstate="print"/>
          <a:srcRect/>
          <a:stretch>
            <a:fillRect/>
          </a:stretch>
        </p:blipFill>
        <p:spPr bwMode="auto">
          <a:xfrm>
            <a:off x="0" y="857233"/>
            <a:ext cx="9144000" cy="6000768"/>
          </a:xfrm>
          <a:prstGeom prst="rect">
            <a:avLst/>
          </a:prstGeom>
          <a:noFill/>
        </p:spPr>
      </p:pic>
      <p:sp>
        <p:nvSpPr>
          <p:cNvPr id="4" name="Zaoblený obdélník 3"/>
          <p:cNvSpPr/>
          <p:nvPr/>
        </p:nvSpPr>
        <p:spPr>
          <a:xfrm>
            <a:off x="4152292" y="2228169"/>
            <a:ext cx="4532024"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4179187" y="3268519"/>
            <a:ext cx="4532024"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4179187" y="4252839"/>
            <a:ext cx="4532024"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4179186" y="5272130"/>
            <a:ext cx="4532025"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 action="ppaction://hlinkshowjump?jump=nextslide"/>
          </p:cNvPr>
          <p:cNvSpPr/>
          <p:nvPr/>
        </p:nvSpPr>
        <p:spPr>
          <a:xfrm>
            <a:off x="3171265" y="2209796"/>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rId4" action="ppaction://hlinksldjump"/>
          </p:cNvPr>
          <p:cNvSpPr/>
          <p:nvPr/>
        </p:nvSpPr>
        <p:spPr>
          <a:xfrm>
            <a:off x="3171265" y="3231772"/>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rId4" action="ppaction://hlinksldjump"/>
          </p:cNvPr>
          <p:cNvSpPr/>
          <p:nvPr/>
        </p:nvSpPr>
        <p:spPr>
          <a:xfrm>
            <a:off x="3211605" y="4253752"/>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rId4" action="ppaction://hlinksldjump"/>
          </p:cNvPr>
          <p:cNvSpPr/>
          <p:nvPr/>
        </p:nvSpPr>
        <p:spPr>
          <a:xfrm>
            <a:off x="3225053" y="5235383"/>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élník 15"/>
          <p:cNvSpPr/>
          <p:nvPr/>
        </p:nvSpPr>
        <p:spPr>
          <a:xfrm>
            <a:off x="571067" y="214290"/>
            <a:ext cx="8215775" cy="369332"/>
          </a:xfrm>
          <a:prstGeom prst="rect">
            <a:avLst/>
          </a:prstGeom>
        </p:spPr>
        <p:txBody>
          <a:bodyPr wrap="none">
            <a:spAutoFit/>
          </a:bodyPr>
          <a:lstStyle/>
          <a:p>
            <a:r>
              <a:rPr lang="sk-SK" dirty="0" smtClean="0"/>
              <a:t>Ktorý zo šiestich federatívnych štátov Austrálie je na mape vyznačený modrou farbou?</a:t>
            </a:r>
            <a:endParaRPr lang="sk-SK" dirty="0"/>
          </a:p>
        </p:txBody>
      </p:sp>
      <p:sp>
        <p:nvSpPr>
          <p:cNvPr id="17" name="Obdélník 16"/>
          <p:cNvSpPr/>
          <p:nvPr/>
        </p:nvSpPr>
        <p:spPr>
          <a:xfrm>
            <a:off x="4214810" y="2285992"/>
            <a:ext cx="3143272" cy="400110"/>
          </a:xfrm>
          <a:prstGeom prst="rect">
            <a:avLst/>
          </a:prstGeom>
        </p:spPr>
        <p:txBody>
          <a:bodyPr wrap="square">
            <a:spAutoFit/>
          </a:bodyPr>
          <a:lstStyle/>
          <a:p>
            <a:r>
              <a:rPr lang="sk-SK" sz="2000" dirty="0" smtClean="0"/>
              <a:t>Queensland</a:t>
            </a:r>
            <a:endParaRPr lang="sk-SK" sz="2000" dirty="0"/>
          </a:p>
        </p:txBody>
      </p:sp>
      <p:sp>
        <p:nvSpPr>
          <p:cNvPr id="18" name="Obdélník 17"/>
          <p:cNvSpPr/>
          <p:nvPr/>
        </p:nvSpPr>
        <p:spPr>
          <a:xfrm>
            <a:off x="4214810" y="3314642"/>
            <a:ext cx="4357718" cy="400110"/>
          </a:xfrm>
          <a:prstGeom prst="rect">
            <a:avLst/>
          </a:prstGeom>
        </p:spPr>
        <p:txBody>
          <a:bodyPr wrap="square">
            <a:spAutoFit/>
          </a:bodyPr>
          <a:lstStyle/>
          <a:p>
            <a:r>
              <a:rPr lang="sk-SK" sz="2000" dirty="0" smtClean="0"/>
              <a:t>Nový Južný Wales</a:t>
            </a:r>
            <a:endParaRPr lang="sk-SK" sz="2000" dirty="0"/>
          </a:p>
        </p:txBody>
      </p:sp>
      <p:sp>
        <p:nvSpPr>
          <p:cNvPr id="19" name="Obdélník 18"/>
          <p:cNvSpPr/>
          <p:nvPr/>
        </p:nvSpPr>
        <p:spPr>
          <a:xfrm>
            <a:off x="4214810" y="4314774"/>
            <a:ext cx="4357718" cy="400110"/>
          </a:xfrm>
          <a:prstGeom prst="rect">
            <a:avLst/>
          </a:prstGeom>
        </p:spPr>
        <p:txBody>
          <a:bodyPr wrap="square">
            <a:spAutoFit/>
          </a:bodyPr>
          <a:lstStyle/>
          <a:p>
            <a:r>
              <a:rPr lang="sk-SK" sz="2000" dirty="0" smtClean="0"/>
              <a:t>Viktória</a:t>
            </a:r>
            <a:endParaRPr lang="sk-SK" sz="2000" dirty="0"/>
          </a:p>
        </p:txBody>
      </p:sp>
      <p:sp>
        <p:nvSpPr>
          <p:cNvPr id="20" name="Obdélník 19"/>
          <p:cNvSpPr/>
          <p:nvPr/>
        </p:nvSpPr>
        <p:spPr>
          <a:xfrm>
            <a:off x="4214810" y="5314906"/>
            <a:ext cx="4357718" cy="400110"/>
          </a:xfrm>
          <a:prstGeom prst="rect">
            <a:avLst/>
          </a:prstGeom>
        </p:spPr>
        <p:txBody>
          <a:bodyPr wrap="square">
            <a:spAutoFit/>
          </a:bodyPr>
          <a:lstStyle/>
          <a:p>
            <a:r>
              <a:rPr lang="sk-SK" sz="2000" dirty="0" smtClean="0"/>
              <a:t>Tasmánia</a:t>
            </a:r>
            <a:endParaRPr lang="sk-SK" sz="2000"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ppt_x"/>
                                          </p:val>
                                        </p:tav>
                                        <p:tav tm="100000">
                                          <p:val>
                                            <p:strVal val="#ppt_x"/>
                                          </p:val>
                                        </p:tav>
                                      </p:tavLst>
                                    </p:anim>
                                    <p:anim calcmode="lin" valueType="num">
                                      <p:cBhvr additive="base">
                                        <p:cTn id="28" dur="2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2000" fill="hold"/>
                                        <p:tgtEl>
                                          <p:spTgt spid="4"/>
                                        </p:tgtEl>
                                        <p:attrNameLst>
                                          <p:attrName>ppt_x</p:attrName>
                                        </p:attrNameLst>
                                      </p:cBhvr>
                                      <p:tavLst>
                                        <p:tav tm="0">
                                          <p:val>
                                            <p:strVal val="#ppt_x"/>
                                          </p:val>
                                        </p:tav>
                                        <p:tav tm="100000">
                                          <p:val>
                                            <p:strVal val="#ppt_x"/>
                                          </p:val>
                                        </p:tav>
                                      </p:tavLst>
                                    </p:anim>
                                    <p:anim calcmode="lin" valueType="num">
                                      <p:cBhvr additive="base">
                                        <p:cTn id="40" dur="2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ppt_x"/>
                                          </p:val>
                                        </p:tav>
                                        <p:tav tm="100000">
                                          <p:val>
                                            <p:strVal val="#ppt_x"/>
                                          </p:val>
                                        </p:tav>
                                      </p:tavLst>
                                    </p:anim>
                                    <p:anim calcmode="lin" valueType="num">
                                      <p:cBhvr additive="base">
                                        <p:cTn id="44" dur="2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0" fill="hold"/>
                                        <p:tgtEl>
                                          <p:spTgt spid="6"/>
                                        </p:tgtEl>
                                        <p:attrNameLst>
                                          <p:attrName>ppt_x</p:attrName>
                                        </p:attrNameLst>
                                      </p:cBhvr>
                                      <p:tavLst>
                                        <p:tav tm="0">
                                          <p:val>
                                            <p:strVal val="#ppt_x"/>
                                          </p:val>
                                        </p:tav>
                                        <p:tav tm="100000">
                                          <p:val>
                                            <p:strVal val="#ppt_x"/>
                                          </p:val>
                                        </p:tav>
                                      </p:tavLst>
                                    </p:anim>
                                    <p:anim calcmode="lin" valueType="num">
                                      <p:cBhvr additive="base">
                                        <p:cTn id="48" dur="20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2000" fill="hold"/>
                                        <p:tgtEl>
                                          <p:spTgt spid="7"/>
                                        </p:tgtEl>
                                        <p:attrNameLst>
                                          <p:attrName>ppt_x</p:attrName>
                                        </p:attrNameLst>
                                      </p:cBhvr>
                                      <p:tavLst>
                                        <p:tav tm="0">
                                          <p:val>
                                            <p:strVal val="#ppt_x"/>
                                          </p:val>
                                        </p:tav>
                                        <p:tav tm="100000">
                                          <p:val>
                                            <p:strVal val="#ppt_x"/>
                                          </p:val>
                                        </p:tav>
                                      </p:tavLst>
                                    </p:anim>
                                    <p:anim calcmode="lin" valueType="num">
                                      <p:cBhvr additive="base">
                                        <p:cTn id="5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3812137" y="1100387"/>
            <a:ext cx="4643470" cy="584775"/>
          </a:xfrm>
          <a:prstGeom prst="rect">
            <a:avLst/>
          </a:prstGeom>
          <a:noFill/>
        </p:spPr>
        <p:txBody>
          <a:bodyPr wrap="square" rtlCol="0">
            <a:spAutoFit/>
          </a:bodyPr>
          <a:lstStyle/>
          <a:p>
            <a:r>
              <a:rPr lang="sk-SK" sz="3200" dirty="0" smtClean="0">
                <a:solidFill>
                  <a:srgbClr val="C00000"/>
                </a:solidFill>
                <a:latin typeface="Cooper Black" pitchFamily="18" charset="0"/>
              </a:rPr>
              <a:t>Správne! </a:t>
            </a:r>
            <a:endParaRPr lang="sk-SK" sz="3200" dirty="0">
              <a:solidFill>
                <a:srgbClr val="C00000"/>
              </a:solidFill>
              <a:latin typeface="Cooper Black" pitchFamily="18" charset="0"/>
            </a:endParaRPr>
          </a:p>
        </p:txBody>
      </p:sp>
      <p:sp>
        <p:nvSpPr>
          <p:cNvPr id="7" name="TextovéPole 6"/>
          <p:cNvSpPr txBox="1"/>
          <p:nvPr/>
        </p:nvSpPr>
        <p:spPr>
          <a:xfrm rot="957458">
            <a:off x="3186732" y="1820903"/>
            <a:ext cx="4759035" cy="2308324"/>
          </a:xfrm>
          <a:prstGeom prst="rect">
            <a:avLst/>
          </a:prstGeom>
          <a:noFill/>
        </p:spPr>
        <p:txBody>
          <a:bodyPr wrap="square" rtlCol="0">
            <a:spAutoFit/>
          </a:bodyPr>
          <a:lstStyle/>
          <a:p>
            <a:pPr>
              <a:lnSpc>
                <a:spcPct val="150000"/>
              </a:lnSpc>
            </a:pPr>
            <a:r>
              <a:rPr lang="sk-SK" sz="1600" b="1" dirty="0" smtClean="0"/>
              <a:t>Queensland </a:t>
            </a:r>
            <a:r>
              <a:rPr lang="sk-SK" sz="1600" dirty="0" smtClean="0"/>
              <a:t>je rozlohou druhý najväčší štát Austrálie. Jeho hlavným a najľudnatejším štátom je Brisbane.  Rovnako ako štát Viktória bol pomenovaný na počesť britskej kráľovnej Viktórie v 19. storočí. Na Yorkskom polostrove sú porasty tropických dažďových lesov a v moriach na východnom pobreží Veľká korálová bariéra.</a:t>
            </a:r>
            <a:endParaRPr lang="sk-SK" sz="1600" dirty="0"/>
          </a:p>
        </p:txBody>
      </p:sp>
      <p:pic>
        <p:nvPicPr>
          <p:cNvPr id="9" name="Picture 2" descr="https://encrypted-tbn2.gstatic.com/images?q=tbn:ANd9GcQ_d6et93h1ZFKuf6StciHrJQk6P3dpCAW5YzkEFdmEEyQkMQQ5mA">
            <a:hlinkClick r:id="rId7"/>
          </p:cNvPr>
          <p:cNvPicPr>
            <a:picLocks noChangeAspect="1" noChangeArrowheads="1"/>
          </p:cNvPicPr>
          <p:nvPr/>
        </p:nvPicPr>
        <p:blipFill>
          <a:blip r:embed="rId8" cstate="print"/>
          <a:srcRect/>
          <a:stretch>
            <a:fillRect/>
          </a:stretch>
        </p:blipFill>
        <p:spPr bwMode="auto">
          <a:xfrm rot="967960">
            <a:off x="6940268" y="1397866"/>
            <a:ext cx="835020" cy="7147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ppt_x"/>
                                          </p:val>
                                        </p:tav>
                                        <p:tav tm="100000">
                                          <p:val>
                                            <p:strVal val="#ppt_x"/>
                                          </p:val>
                                        </p:tav>
                                      </p:tavLst>
                                    </p:anim>
                                    <p:anim calcmode="lin" valueType="num">
                                      <p:cBhvr additive="base">
                                        <p:cTn id="2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5" name="Picture 14" descr="http://www.best-buy-flags.co.uk/media/catalog/product/cache/2/image/1000x1000/36bab0d0bdddb9eabc4ca5420a74668b/1/1/australia-hand-waving-flag-12-x-18-inch.png"/>
          <p:cNvPicPr>
            <a:picLocks noChangeAspect="1" noChangeArrowheads="1"/>
          </p:cNvPicPr>
          <p:nvPr/>
        </p:nvPicPr>
        <p:blipFill>
          <a:blip r:embed="rId9" cstate="print"/>
          <a:srcRect/>
          <a:stretch>
            <a:fillRect/>
          </a:stretch>
        </p:blipFill>
        <p:spPr bwMode="auto">
          <a:xfrm rot="15121192">
            <a:off x="6827507" y="4305835"/>
            <a:ext cx="1493512" cy="1171557"/>
          </a:xfrm>
          <a:prstGeom prst="rect">
            <a:avLst/>
          </a:prstGeom>
          <a:noFill/>
        </p:spPr>
      </p:pic>
      <p:pic>
        <p:nvPicPr>
          <p:cNvPr id="184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215338" y="4500570"/>
            <a:ext cx="357190" cy="357190"/>
          </a:xfrm>
          <a:prstGeom prst="rect">
            <a:avLst/>
          </a:prstGeom>
          <a:noFill/>
        </p:spPr>
      </p:pic>
      <p:sp>
        <p:nvSpPr>
          <p:cNvPr id="16" name="Elipsa 15">
            <a:hlinkClick r:id="" action="ppaction://hlinkshowjump?jump=nextslide">
              <a:snd r:embed="rId11" name="chimes.wav"/>
            </a:hlinkClick>
          </p:cNvPr>
          <p:cNvSpPr/>
          <p:nvPr/>
        </p:nvSpPr>
        <p:spPr>
          <a:xfrm>
            <a:off x="8001024" y="5286388"/>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5" name="Picture 14" descr="http://www.best-buy-flags.co.uk/media/catalog/product/cache/2/image/1000x1000/36bab0d0bdddb9eabc4ca5420a74668b/1/1/australia-hand-waving-flag-12-x-18-inch.png"/>
          <p:cNvPicPr>
            <a:picLocks noChangeAspect="1" noChangeArrowheads="1"/>
          </p:cNvPicPr>
          <p:nvPr/>
        </p:nvPicPr>
        <p:blipFill>
          <a:blip r:embed="rId9" cstate="print"/>
          <a:srcRect/>
          <a:stretch>
            <a:fillRect/>
          </a:stretch>
        </p:blipFill>
        <p:spPr bwMode="auto">
          <a:xfrm rot="20182606">
            <a:off x="7335488" y="1150034"/>
            <a:ext cx="1493512" cy="1171557"/>
          </a:xfrm>
          <a:prstGeom prst="rect">
            <a:avLst/>
          </a:prstGeom>
          <a:noFill/>
        </p:spPr>
      </p:pic>
      <p:pic>
        <p:nvPicPr>
          <p:cNvPr id="184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215338" y="4500570"/>
            <a:ext cx="357190" cy="357190"/>
          </a:xfrm>
          <a:prstGeom prst="rect">
            <a:avLst/>
          </a:prstGeom>
          <a:noFill/>
        </p:spPr>
      </p:pic>
      <p:pic>
        <p:nvPicPr>
          <p:cNvPr id="1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858148" y="5143512"/>
            <a:ext cx="357190" cy="357190"/>
          </a:xfrm>
          <a:prstGeom prst="rect">
            <a:avLst/>
          </a:prstGeom>
          <a:noFill/>
        </p:spPr>
      </p:pic>
      <p:sp>
        <p:nvSpPr>
          <p:cNvPr id="20" name="Volný tvar 19"/>
          <p:cNvSpPr/>
          <p:nvPr/>
        </p:nvSpPr>
        <p:spPr>
          <a:xfrm>
            <a:off x="7715272" y="5500702"/>
            <a:ext cx="304555" cy="8572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1" name="Volný tvar 20"/>
          <p:cNvSpPr/>
          <p:nvPr/>
        </p:nvSpPr>
        <p:spPr>
          <a:xfrm rot="17297663">
            <a:off x="6874129" y="5364243"/>
            <a:ext cx="679726" cy="11301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500958" y="6215082"/>
            <a:ext cx="357190" cy="357190"/>
          </a:xfrm>
          <a:prstGeom prst="rect">
            <a:avLst/>
          </a:prstGeom>
          <a:noFill/>
        </p:spPr>
      </p:pic>
      <p:sp>
        <p:nvSpPr>
          <p:cNvPr id="25" name="Volný tvar 24"/>
          <p:cNvSpPr/>
          <p:nvPr/>
        </p:nvSpPr>
        <p:spPr>
          <a:xfrm rot="15023930">
            <a:off x="5294543" y="3973051"/>
            <a:ext cx="698053" cy="8130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000760" y="4429132"/>
            <a:ext cx="357190" cy="357190"/>
          </a:xfrm>
          <a:prstGeom prst="rect">
            <a:avLst/>
          </a:prstGeom>
          <a:noFill/>
        </p:spPr>
      </p:pic>
      <p:sp>
        <p:nvSpPr>
          <p:cNvPr id="26" name="Volný tvar 25"/>
          <p:cNvSpPr/>
          <p:nvPr/>
        </p:nvSpPr>
        <p:spPr>
          <a:xfrm rot="17297663">
            <a:off x="6301210" y="4832475"/>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8" name="Volný tvar 27"/>
          <p:cNvSpPr/>
          <p:nvPr/>
        </p:nvSpPr>
        <p:spPr>
          <a:xfrm rot="13488526">
            <a:off x="4179628" y="3826082"/>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4857752" y="4000504"/>
            <a:ext cx="357190" cy="357190"/>
          </a:xfrm>
          <a:prstGeom prst="rect">
            <a:avLst/>
          </a:prstGeom>
          <a:noFill/>
        </p:spPr>
      </p:pic>
      <p:pic>
        <p:nvPicPr>
          <p:cNvPr id="1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643702" y="5286388"/>
            <a:ext cx="357190" cy="357190"/>
          </a:xfrm>
          <a:prstGeom prst="rect">
            <a:avLst/>
          </a:prstGeom>
          <a:noFill/>
        </p:spPr>
      </p:pic>
      <p:sp>
        <p:nvSpPr>
          <p:cNvPr id="29" name="Volný tvar 28"/>
          <p:cNvSpPr/>
          <p:nvPr/>
        </p:nvSpPr>
        <p:spPr>
          <a:xfrm rot="12895872">
            <a:off x="3211998" y="4113038"/>
            <a:ext cx="607262" cy="6807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3"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14744" y="4071942"/>
            <a:ext cx="357190" cy="357190"/>
          </a:xfrm>
          <a:prstGeom prst="rect">
            <a:avLst/>
          </a:prstGeom>
          <a:noFill/>
        </p:spPr>
      </p:pic>
      <p:sp>
        <p:nvSpPr>
          <p:cNvPr id="31" name="Volný tvar 30"/>
          <p:cNvSpPr/>
          <p:nvPr/>
        </p:nvSpPr>
        <p:spPr>
          <a:xfrm flipV="1">
            <a:off x="2214546" y="4143380"/>
            <a:ext cx="642942" cy="50006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0"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4429132"/>
            <a:ext cx="357190" cy="357190"/>
          </a:xfrm>
          <a:prstGeom prst="rect">
            <a:avLst/>
          </a:prstGeom>
          <a:noFill/>
        </p:spPr>
      </p:pic>
      <p:pic>
        <p:nvPicPr>
          <p:cNvPr id="3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000232" y="3929066"/>
            <a:ext cx="357190" cy="357190"/>
          </a:xfrm>
          <a:prstGeom prst="rect">
            <a:avLst/>
          </a:prstGeom>
          <a:noFill/>
        </p:spPr>
      </p:pic>
      <p:sp>
        <p:nvSpPr>
          <p:cNvPr id="33" name="Volný tvar 32"/>
          <p:cNvSpPr/>
          <p:nvPr/>
        </p:nvSpPr>
        <p:spPr>
          <a:xfrm flipV="1">
            <a:off x="2071670" y="3071810"/>
            <a:ext cx="142876" cy="92869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35" name="Volný tvar 34"/>
          <p:cNvSpPr/>
          <p:nvPr/>
        </p:nvSpPr>
        <p:spPr>
          <a:xfrm rot="7675732" flipV="1">
            <a:off x="1924258" y="2588808"/>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1857356" y="2857496"/>
            <a:ext cx="357190" cy="357190"/>
          </a:xfrm>
          <a:prstGeom prst="rect">
            <a:avLst/>
          </a:prstGeom>
          <a:noFill/>
        </p:spPr>
      </p:pic>
      <p:sp>
        <p:nvSpPr>
          <p:cNvPr id="37" name="Volný tvar 36"/>
          <p:cNvSpPr/>
          <p:nvPr/>
        </p:nvSpPr>
        <p:spPr>
          <a:xfrm rot="7675732" flipV="1">
            <a:off x="2957130" y="1835951"/>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6"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2143116"/>
            <a:ext cx="357190" cy="357190"/>
          </a:xfrm>
          <a:prstGeom prst="rect">
            <a:avLst/>
          </a:prstGeom>
          <a:noFill/>
        </p:spPr>
      </p:pic>
      <p:sp>
        <p:nvSpPr>
          <p:cNvPr id="39" name="Volný tvar 38"/>
          <p:cNvSpPr/>
          <p:nvPr/>
        </p:nvSpPr>
        <p:spPr>
          <a:xfrm rot="13488526">
            <a:off x="4582895" y="449410"/>
            <a:ext cx="478275" cy="1647239"/>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86182" y="1500174"/>
            <a:ext cx="357190" cy="357190"/>
          </a:xfrm>
          <a:prstGeom prst="rect">
            <a:avLst/>
          </a:prstGeom>
          <a:noFill/>
        </p:spPr>
      </p:pic>
      <p:sp>
        <p:nvSpPr>
          <p:cNvPr id="41" name="Volný tvar 40"/>
          <p:cNvSpPr/>
          <p:nvPr/>
        </p:nvSpPr>
        <p:spPr>
          <a:xfrm flipH="1">
            <a:off x="5519497" y="1000108"/>
            <a:ext cx="52635" cy="1000132"/>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0"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5286380" y="714356"/>
            <a:ext cx="357190" cy="357190"/>
          </a:xfrm>
          <a:prstGeom prst="rect">
            <a:avLst/>
          </a:prstGeom>
          <a:noFill/>
        </p:spPr>
      </p:pic>
      <p:sp>
        <p:nvSpPr>
          <p:cNvPr id="43" name="Volný tvar 42"/>
          <p:cNvSpPr/>
          <p:nvPr/>
        </p:nvSpPr>
        <p:spPr>
          <a:xfrm rot="15023930">
            <a:off x="5682603" y="1973518"/>
            <a:ext cx="636313" cy="683395"/>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5357818" y="1857364"/>
            <a:ext cx="357190" cy="357190"/>
          </a:xfrm>
          <a:prstGeom prst="rect">
            <a:avLst/>
          </a:prstGeom>
          <a:noFill/>
        </p:spPr>
      </p:pic>
      <p:sp>
        <p:nvSpPr>
          <p:cNvPr id="45" name="Volný tvar 44"/>
          <p:cNvSpPr/>
          <p:nvPr/>
        </p:nvSpPr>
        <p:spPr>
          <a:xfrm rot="13561220" flipH="1">
            <a:off x="6421822" y="1163042"/>
            <a:ext cx="571504" cy="121444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286512" y="2285992"/>
            <a:ext cx="357190" cy="357190"/>
          </a:xfrm>
          <a:prstGeom prst="rect">
            <a:avLst/>
          </a:prstGeom>
          <a:noFill/>
        </p:spPr>
      </p:pic>
      <p:sp>
        <p:nvSpPr>
          <p:cNvPr id="47" name="Volný tvar 46"/>
          <p:cNvSpPr/>
          <p:nvPr/>
        </p:nvSpPr>
        <p:spPr>
          <a:xfrm rot="18265874">
            <a:off x="6982088" y="1285860"/>
            <a:ext cx="447431" cy="1000132"/>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6"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715140" y="1000108"/>
            <a:ext cx="357190" cy="357190"/>
          </a:xfrm>
          <a:prstGeom prst="rect">
            <a:avLst/>
          </a:prstGeom>
          <a:noFill/>
        </p:spPr>
      </p:pic>
      <p:sp>
        <p:nvSpPr>
          <p:cNvPr id="16" name="Elipsa 15">
            <a:hlinkClick r:id="" action="ppaction://hlinkshowjump?jump=nextslide">
              <a:snd r:embed="rId11" name="chimes.wav"/>
            </a:hlinkClick>
          </p:cNvPr>
          <p:cNvSpPr/>
          <p:nvPr/>
        </p:nvSpPr>
        <p:spPr>
          <a:xfrm>
            <a:off x="7500958" y="2214554"/>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farm3.staticflickr.com/2081/1496156787_aee6ef0948_o.jpg"/>
          <p:cNvPicPr>
            <a:picLocks noChangeAspect="1" noChangeArrowheads="1"/>
          </p:cNvPicPr>
          <p:nvPr/>
        </p:nvPicPr>
        <p:blipFill>
          <a:blip r:embed="rId3" cstate="print"/>
          <a:srcRect/>
          <a:stretch>
            <a:fillRect/>
          </a:stretch>
        </p:blipFill>
        <p:spPr bwMode="auto">
          <a:xfrm>
            <a:off x="0" y="1071545"/>
            <a:ext cx="9144000" cy="5786455"/>
          </a:xfrm>
          <a:prstGeom prst="rect">
            <a:avLst/>
          </a:prstGeom>
          <a:noFill/>
        </p:spPr>
      </p:pic>
      <p:sp>
        <p:nvSpPr>
          <p:cNvPr id="4" name="Zaoblený obdélník 3"/>
          <p:cNvSpPr/>
          <p:nvPr/>
        </p:nvSpPr>
        <p:spPr>
          <a:xfrm>
            <a:off x="4152292" y="2228169"/>
            <a:ext cx="4532024"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4179187" y="3268519"/>
            <a:ext cx="4532024"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4179187" y="4252839"/>
            <a:ext cx="4532024"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4179186" y="5272130"/>
            <a:ext cx="4532025"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rId4" action="ppaction://hlinksldjump"/>
          </p:cNvPr>
          <p:cNvSpPr/>
          <p:nvPr/>
        </p:nvSpPr>
        <p:spPr>
          <a:xfrm>
            <a:off x="3171265" y="2209796"/>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 action="ppaction://hlinkshowjump?jump=nextslide"/>
          </p:cNvPr>
          <p:cNvSpPr/>
          <p:nvPr/>
        </p:nvSpPr>
        <p:spPr>
          <a:xfrm>
            <a:off x="3171265" y="3231772"/>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rId4" action="ppaction://hlinksldjump"/>
          </p:cNvPr>
          <p:cNvSpPr/>
          <p:nvPr/>
        </p:nvSpPr>
        <p:spPr>
          <a:xfrm>
            <a:off x="3211605" y="4253752"/>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rId4" action="ppaction://hlinksldjump"/>
          </p:cNvPr>
          <p:cNvSpPr/>
          <p:nvPr/>
        </p:nvSpPr>
        <p:spPr>
          <a:xfrm>
            <a:off x="3225053" y="5235383"/>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élník 15"/>
          <p:cNvSpPr/>
          <p:nvPr/>
        </p:nvSpPr>
        <p:spPr>
          <a:xfrm>
            <a:off x="285720" y="92031"/>
            <a:ext cx="8536677" cy="877163"/>
          </a:xfrm>
          <a:prstGeom prst="rect">
            <a:avLst/>
          </a:prstGeom>
        </p:spPr>
        <p:txBody>
          <a:bodyPr wrap="square">
            <a:spAutoFit/>
          </a:bodyPr>
          <a:lstStyle/>
          <a:p>
            <a:pPr algn="ctr">
              <a:lnSpc>
                <a:spcPct val="150000"/>
              </a:lnSpc>
            </a:pPr>
            <a:r>
              <a:rPr lang="sk-SK" sz="1700" dirty="0" smtClean="0"/>
              <a:t>Akou menou sa platí v Austrálii? Možno ti pomôže (a možno nie), že na bankovkách je zobrazená britská kráľovná ako dodnes oficiálna panovníčka štátu. </a:t>
            </a:r>
            <a:endParaRPr lang="sk-SK" sz="1700" dirty="0"/>
          </a:p>
        </p:txBody>
      </p:sp>
      <p:sp>
        <p:nvSpPr>
          <p:cNvPr id="17" name="Obdélník 16"/>
          <p:cNvSpPr/>
          <p:nvPr/>
        </p:nvSpPr>
        <p:spPr>
          <a:xfrm>
            <a:off x="4214810" y="2285992"/>
            <a:ext cx="3143272" cy="400110"/>
          </a:xfrm>
          <a:prstGeom prst="rect">
            <a:avLst/>
          </a:prstGeom>
        </p:spPr>
        <p:txBody>
          <a:bodyPr wrap="square">
            <a:spAutoFit/>
          </a:bodyPr>
          <a:lstStyle/>
          <a:p>
            <a:r>
              <a:rPr lang="sk-SK" sz="2000" dirty="0" smtClean="0"/>
              <a:t>Austrálske libry</a:t>
            </a:r>
            <a:endParaRPr lang="sk-SK" sz="2000" dirty="0"/>
          </a:p>
        </p:txBody>
      </p:sp>
      <p:sp>
        <p:nvSpPr>
          <p:cNvPr id="18" name="Obdélník 17"/>
          <p:cNvSpPr/>
          <p:nvPr/>
        </p:nvSpPr>
        <p:spPr>
          <a:xfrm>
            <a:off x="4214810" y="3314642"/>
            <a:ext cx="4357718" cy="400110"/>
          </a:xfrm>
          <a:prstGeom prst="rect">
            <a:avLst/>
          </a:prstGeom>
        </p:spPr>
        <p:txBody>
          <a:bodyPr wrap="square">
            <a:spAutoFit/>
          </a:bodyPr>
          <a:lstStyle/>
          <a:p>
            <a:r>
              <a:rPr lang="sk-SK" sz="2000" dirty="0" smtClean="0"/>
              <a:t>Austrálske doláre</a:t>
            </a:r>
            <a:endParaRPr lang="sk-SK" sz="2000" dirty="0"/>
          </a:p>
        </p:txBody>
      </p:sp>
      <p:sp>
        <p:nvSpPr>
          <p:cNvPr id="19" name="Obdélník 18"/>
          <p:cNvSpPr/>
          <p:nvPr/>
        </p:nvSpPr>
        <p:spPr>
          <a:xfrm>
            <a:off x="4214810" y="4314774"/>
            <a:ext cx="4357718" cy="400110"/>
          </a:xfrm>
          <a:prstGeom prst="rect">
            <a:avLst/>
          </a:prstGeom>
        </p:spPr>
        <p:txBody>
          <a:bodyPr wrap="square">
            <a:spAutoFit/>
          </a:bodyPr>
          <a:lstStyle/>
          <a:p>
            <a:r>
              <a:rPr lang="sk-SK" sz="2000" dirty="0" smtClean="0"/>
              <a:t>Austrálske pesety</a:t>
            </a:r>
            <a:endParaRPr lang="sk-SK" sz="2000" dirty="0"/>
          </a:p>
        </p:txBody>
      </p:sp>
      <p:sp>
        <p:nvSpPr>
          <p:cNvPr id="20" name="Obdélník 19"/>
          <p:cNvSpPr/>
          <p:nvPr/>
        </p:nvSpPr>
        <p:spPr>
          <a:xfrm>
            <a:off x="4214810" y="5314906"/>
            <a:ext cx="4357718" cy="400110"/>
          </a:xfrm>
          <a:prstGeom prst="rect">
            <a:avLst/>
          </a:prstGeom>
        </p:spPr>
        <p:txBody>
          <a:bodyPr wrap="square">
            <a:spAutoFit/>
          </a:bodyPr>
          <a:lstStyle/>
          <a:p>
            <a:r>
              <a:rPr lang="sk-SK" sz="2000" dirty="0" smtClean="0"/>
              <a:t>Austrálske šilingy</a:t>
            </a:r>
            <a:endParaRPr lang="sk-SK" sz="2000"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ppt_x"/>
                                          </p:val>
                                        </p:tav>
                                        <p:tav tm="100000">
                                          <p:val>
                                            <p:strVal val="#ppt_x"/>
                                          </p:val>
                                        </p:tav>
                                      </p:tavLst>
                                    </p:anim>
                                    <p:anim calcmode="lin" valueType="num">
                                      <p:cBhvr additive="base">
                                        <p:cTn id="28" dur="2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2000" fill="hold"/>
                                        <p:tgtEl>
                                          <p:spTgt spid="4"/>
                                        </p:tgtEl>
                                        <p:attrNameLst>
                                          <p:attrName>ppt_x</p:attrName>
                                        </p:attrNameLst>
                                      </p:cBhvr>
                                      <p:tavLst>
                                        <p:tav tm="0">
                                          <p:val>
                                            <p:strVal val="#ppt_x"/>
                                          </p:val>
                                        </p:tav>
                                        <p:tav tm="100000">
                                          <p:val>
                                            <p:strVal val="#ppt_x"/>
                                          </p:val>
                                        </p:tav>
                                      </p:tavLst>
                                    </p:anim>
                                    <p:anim calcmode="lin" valueType="num">
                                      <p:cBhvr additive="base">
                                        <p:cTn id="40" dur="2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ppt_x"/>
                                          </p:val>
                                        </p:tav>
                                        <p:tav tm="100000">
                                          <p:val>
                                            <p:strVal val="#ppt_x"/>
                                          </p:val>
                                        </p:tav>
                                      </p:tavLst>
                                    </p:anim>
                                    <p:anim calcmode="lin" valueType="num">
                                      <p:cBhvr additive="base">
                                        <p:cTn id="44" dur="2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0" fill="hold"/>
                                        <p:tgtEl>
                                          <p:spTgt spid="6"/>
                                        </p:tgtEl>
                                        <p:attrNameLst>
                                          <p:attrName>ppt_x</p:attrName>
                                        </p:attrNameLst>
                                      </p:cBhvr>
                                      <p:tavLst>
                                        <p:tav tm="0">
                                          <p:val>
                                            <p:strVal val="#ppt_x"/>
                                          </p:val>
                                        </p:tav>
                                        <p:tav tm="100000">
                                          <p:val>
                                            <p:strVal val="#ppt_x"/>
                                          </p:val>
                                        </p:tav>
                                      </p:tavLst>
                                    </p:anim>
                                    <p:anim calcmode="lin" valueType="num">
                                      <p:cBhvr additive="base">
                                        <p:cTn id="48" dur="20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2000" fill="hold"/>
                                        <p:tgtEl>
                                          <p:spTgt spid="7"/>
                                        </p:tgtEl>
                                        <p:attrNameLst>
                                          <p:attrName>ppt_x</p:attrName>
                                        </p:attrNameLst>
                                      </p:cBhvr>
                                      <p:tavLst>
                                        <p:tav tm="0">
                                          <p:val>
                                            <p:strVal val="#ppt_x"/>
                                          </p:val>
                                        </p:tav>
                                        <p:tav tm="100000">
                                          <p:val>
                                            <p:strVal val="#ppt_x"/>
                                          </p:val>
                                        </p:tav>
                                      </p:tavLst>
                                    </p:anim>
                                    <p:anim calcmode="lin" valueType="num">
                                      <p:cBhvr additive="base">
                                        <p:cTn id="5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3812137" y="1100387"/>
            <a:ext cx="4643470" cy="584775"/>
          </a:xfrm>
          <a:prstGeom prst="rect">
            <a:avLst/>
          </a:prstGeom>
          <a:noFill/>
        </p:spPr>
        <p:txBody>
          <a:bodyPr wrap="square" rtlCol="0">
            <a:spAutoFit/>
          </a:bodyPr>
          <a:lstStyle/>
          <a:p>
            <a:r>
              <a:rPr lang="sk-SK" sz="3200" dirty="0" smtClean="0">
                <a:solidFill>
                  <a:srgbClr val="C00000"/>
                </a:solidFill>
                <a:latin typeface="Cooper Black" pitchFamily="18" charset="0"/>
              </a:rPr>
              <a:t>Správne! </a:t>
            </a:r>
            <a:endParaRPr lang="sk-SK" sz="3200" dirty="0">
              <a:solidFill>
                <a:srgbClr val="C00000"/>
              </a:solidFill>
              <a:latin typeface="Cooper Black" pitchFamily="18" charset="0"/>
            </a:endParaRPr>
          </a:p>
        </p:txBody>
      </p:sp>
      <p:sp>
        <p:nvSpPr>
          <p:cNvPr id="7" name="TextovéPole 6"/>
          <p:cNvSpPr txBox="1"/>
          <p:nvPr/>
        </p:nvSpPr>
        <p:spPr>
          <a:xfrm rot="911797">
            <a:off x="3242732" y="1900293"/>
            <a:ext cx="4759035" cy="1938992"/>
          </a:xfrm>
          <a:prstGeom prst="rect">
            <a:avLst/>
          </a:prstGeom>
          <a:noFill/>
        </p:spPr>
        <p:txBody>
          <a:bodyPr wrap="square" rtlCol="0">
            <a:spAutoFit/>
          </a:bodyPr>
          <a:lstStyle/>
          <a:p>
            <a:pPr>
              <a:lnSpc>
                <a:spcPct val="150000"/>
              </a:lnSpc>
            </a:pPr>
            <a:r>
              <a:rPr lang="sk-SK" sz="1600" dirty="0" smtClean="0"/>
              <a:t>Aj keď je Austrália dodnes súčasťou Commonwealthu, zoskupenia štátov bývalých britských kolóníí a jej oficiálnou hlavou štátu je britská kráľovná, mena nie je librou ale dolárom. Aktuálny kurz austrálskeho doláru voči Euru nájdete na </a:t>
            </a:r>
            <a:r>
              <a:rPr lang="sk-SK" sz="1600" dirty="0" smtClean="0">
                <a:hlinkClick r:id="rId7"/>
              </a:rPr>
              <a:t>tomto odkaze</a:t>
            </a:r>
            <a:r>
              <a:rPr lang="sk-SK" sz="1600" dirty="0" smtClean="0"/>
              <a:t>.</a:t>
            </a:r>
            <a:endParaRPr lang="sk-SK" sz="1600" dirty="0"/>
          </a:p>
        </p:txBody>
      </p:sp>
      <p:pic>
        <p:nvPicPr>
          <p:cNvPr id="9" name="Picture 2" descr="https://encrypted-tbn2.gstatic.com/images?q=tbn:ANd9GcQ_d6et93h1ZFKuf6StciHrJQk6P3dpCAW5YzkEFdmEEyQkMQQ5mA">
            <a:hlinkClick r:id="rId8"/>
          </p:cNvPr>
          <p:cNvPicPr>
            <a:picLocks noChangeAspect="1" noChangeArrowheads="1"/>
          </p:cNvPicPr>
          <p:nvPr/>
        </p:nvPicPr>
        <p:blipFill>
          <a:blip r:embed="rId9" cstate="print"/>
          <a:srcRect/>
          <a:stretch>
            <a:fillRect/>
          </a:stretch>
        </p:blipFill>
        <p:spPr bwMode="auto">
          <a:xfrm rot="967960">
            <a:off x="6869438" y="1387798"/>
            <a:ext cx="835020" cy="7147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ppt_x"/>
                                          </p:val>
                                        </p:tav>
                                        <p:tav tm="100000">
                                          <p:val>
                                            <p:strVal val="#ppt_x"/>
                                          </p:val>
                                        </p:tav>
                                      </p:tavLst>
                                    </p:anim>
                                    <p:anim calcmode="lin" valueType="num">
                                      <p:cBhvr additive="base">
                                        <p:cTn id="2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5" name="Picture 14" descr="http://www.best-buy-flags.co.uk/media/catalog/product/cache/2/image/1000x1000/36bab0d0bdddb9eabc4ca5420a74668b/1/1/australia-hand-waving-flag-12-x-18-inch.png"/>
          <p:cNvPicPr>
            <a:picLocks noChangeAspect="1" noChangeArrowheads="1"/>
          </p:cNvPicPr>
          <p:nvPr/>
        </p:nvPicPr>
        <p:blipFill>
          <a:blip r:embed="rId9" cstate="print"/>
          <a:srcRect/>
          <a:stretch>
            <a:fillRect/>
          </a:stretch>
        </p:blipFill>
        <p:spPr bwMode="auto">
          <a:xfrm rot="17701123">
            <a:off x="7550615" y="1704485"/>
            <a:ext cx="1493512" cy="1171557"/>
          </a:xfrm>
          <a:prstGeom prst="rect">
            <a:avLst/>
          </a:prstGeom>
          <a:noFill/>
        </p:spPr>
      </p:pic>
      <p:pic>
        <p:nvPicPr>
          <p:cNvPr id="184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215338" y="4500570"/>
            <a:ext cx="357190" cy="357190"/>
          </a:xfrm>
          <a:prstGeom prst="rect">
            <a:avLst/>
          </a:prstGeom>
          <a:noFill/>
        </p:spPr>
      </p:pic>
      <p:pic>
        <p:nvPicPr>
          <p:cNvPr id="1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858148" y="5143512"/>
            <a:ext cx="357190" cy="357190"/>
          </a:xfrm>
          <a:prstGeom prst="rect">
            <a:avLst/>
          </a:prstGeom>
          <a:noFill/>
        </p:spPr>
      </p:pic>
      <p:sp>
        <p:nvSpPr>
          <p:cNvPr id="20" name="Volný tvar 19"/>
          <p:cNvSpPr/>
          <p:nvPr/>
        </p:nvSpPr>
        <p:spPr>
          <a:xfrm>
            <a:off x="7715272" y="5500702"/>
            <a:ext cx="304555" cy="8572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1" name="Volný tvar 20"/>
          <p:cNvSpPr/>
          <p:nvPr/>
        </p:nvSpPr>
        <p:spPr>
          <a:xfrm rot="17297663">
            <a:off x="6874129" y="5364243"/>
            <a:ext cx="679726" cy="11301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500958" y="6215082"/>
            <a:ext cx="357190" cy="357190"/>
          </a:xfrm>
          <a:prstGeom prst="rect">
            <a:avLst/>
          </a:prstGeom>
          <a:noFill/>
        </p:spPr>
      </p:pic>
      <p:sp>
        <p:nvSpPr>
          <p:cNvPr id="25" name="Volný tvar 24"/>
          <p:cNvSpPr/>
          <p:nvPr/>
        </p:nvSpPr>
        <p:spPr>
          <a:xfrm rot="15023930">
            <a:off x="5294543" y="3973051"/>
            <a:ext cx="698053" cy="8130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000760" y="4429132"/>
            <a:ext cx="357190" cy="357190"/>
          </a:xfrm>
          <a:prstGeom prst="rect">
            <a:avLst/>
          </a:prstGeom>
          <a:noFill/>
        </p:spPr>
      </p:pic>
      <p:sp>
        <p:nvSpPr>
          <p:cNvPr id="26" name="Volný tvar 25"/>
          <p:cNvSpPr/>
          <p:nvPr/>
        </p:nvSpPr>
        <p:spPr>
          <a:xfrm rot="17297663">
            <a:off x="6301210" y="4832475"/>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8" name="Volný tvar 27"/>
          <p:cNvSpPr/>
          <p:nvPr/>
        </p:nvSpPr>
        <p:spPr>
          <a:xfrm rot="13488526">
            <a:off x="4179628" y="3826082"/>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4857752" y="4000504"/>
            <a:ext cx="357190" cy="357190"/>
          </a:xfrm>
          <a:prstGeom prst="rect">
            <a:avLst/>
          </a:prstGeom>
          <a:noFill/>
        </p:spPr>
      </p:pic>
      <p:pic>
        <p:nvPicPr>
          <p:cNvPr id="1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643702" y="5286388"/>
            <a:ext cx="357190" cy="357190"/>
          </a:xfrm>
          <a:prstGeom prst="rect">
            <a:avLst/>
          </a:prstGeom>
          <a:noFill/>
        </p:spPr>
      </p:pic>
      <p:sp>
        <p:nvSpPr>
          <p:cNvPr id="29" name="Volný tvar 28"/>
          <p:cNvSpPr/>
          <p:nvPr/>
        </p:nvSpPr>
        <p:spPr>
          <a:xfrm rot="12895872">
            <a:off x="3211998" y="4113038"/>
            <a:ext cx="607262" cy="6807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3"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14744" y="4071942"/>
            <a:ext cx="357190" cy="357190"/>
          </a:xfrm>
          <a:prstGeom prst="rect">
            <a:avLst/>
          </a:prstGeom>
          <a:noFill/>
        </p:spPr>
      </p:pic>
      <p:sp>
        <p:nvSpPr>
          <p:cNvPr id="31" name="Volný tvar 30"/>
          <p:cNvSpPr/>
          <p:nvPr/>
        </p:nvSpPr>
        <p:spPr>
          <a:xfrm flipV="1">
            <a:off x="2214546" y="4143380"/>
            <a:ext cx="642942" cy="50006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0"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4429132"/>
            <a:ext cx="357190" cy="357190"/>
          </a:xfrm>
          <a:prstGeom prst="rect">
            <a:avLst/>
          </a:prstGeom>
          <a:noFill/>
        </p:spPr>
      </p:pic>
      <p:pic>
        <p:nvPicPr>
          <p:cNvPr id="3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000232" y="3929066"/>
            <a:ext cx="357190" cy="357190"/>
          </a:xfrm>
          <a:prstGeom prst="rect">
            <a:avLst/>
          </a:prstGeom>
          <a:noFill/>
        </p:spPr>
      </p:pic>
      <p:sp>
        <p:nvSpPr>
          <p:cNvPr id="33" name="Volný tvar 32"/>
          <p:cNvSpPr/>
          <p:nvPr/>
        </p:nvSpPr>
        <p:spPr>
          <a:xfrm flipV="1">
            <a:off x="2071670" y="3071810"/>
            <a:ext cx="142876" cy="92869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35" name="Volný tvar 34"/>
          <p:cNvSpPr/>
          <p:nvPr/>
        </p:nvSpPr>
        <p:spPr>
          <a:xfrm rot="7675732" flipV="1">
            <a:off x="1924258" y="2588808"/>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1857356" y="2857496"/>
            <a:ext cx="357190" cy="357190"/>
          </a:xfrm>
          <a:prstGeom prst="rect">
            <a:avLst/>
          </a:prstGeom>
          <a:noFill/>
        </p:spPr>
      </p:pic>
      <p:sp>
        <p:nvSpPr>
          <p:cNvPr id="37" name="Volný tvar 36"/>
          <p:cNvSpPr/>
          <p:nvPr/>
        </p:nvSpPr>
        <p:spPr>
          <a:xfrm rot="7675732" flipV="1">
            <a:off x="2957130" y="1835951"/>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6"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2143116"/>
            <a:ext cx="357190" cy="357190"/>
          </a:xfrm>
          <a:prstGeom prst="rect">
            <a:avLst/>
          </a:prstGeom>
          <a:noFill/>
        </p:spPr>
      </p:pic>
      <p:sp>
        <p:nvSpPr>
          <p:cNvPr id="39" name="Volný tvar 38"/>
          <p:cNvSpPr/>
          <p:nvPr/>
        </p:nvSpPr>
        <p:spPr>
          <a:xfrm rot="13488526">
            <a:off x="4582895" y="449410"/>
            <a:ext cx="478275" cy="1647239"/>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86182" y="1500174"/>
            <a:ext cx="357190" cy="357190"/>
          </a:xfrm>
          <a:prstGeom prst="rect">
            <a:avLst/>
          </a:prstGeom>
          <a:noFill/>
        </p:spPr>
      </p:pic>
      <p:sp>
        <p:nvSpPr>
          <p:cNvPr id="41" name="Volný tvar 40"/>
          <p:cNvSpPr/>
          <p:nvPr/>
        </p:nvSpPr>
        <p:spPr>
          <a:xfrm flipH="1">
            <a:off x="5519497" y="1000108"/>
            <a:ext cx="52635" cy="1000132"/>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0"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5286380" y="714356"/>
            <a:ext cx="357190" cy="357190"/>
          </a:xfrm>
          <a:prstGeom prst="rect">
            <a:avLst/>
          </a:prstGeom>
          <a:noFill/>
        </p:spPr>
      </p:pic>
      <p:sp>
        <p:nvSpPr>
          <p:cNvPr id="43" name="Volný tvar 42"/>
          <p:cNvSpPr/>
          <p:nvPr/>
        </p:nvSpPr>
        <p:spPr>
          <a:xfrm rot="15023930">
            <a:off x="5682603" y="1973518"/>
            <a:ext cx="636313" cy="683395"/>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5357818" y="1857364"/>
            <a:ext cx="357190" cy="357190"/>
          </a:xfrm>
          <a:prstGeom prst="rect">
            <a:avLst/>
          </a:prstGeom>
          <a:noFill/>
        </p:spPr>
      </p:pic>
      <p:sp>
        <p:nvSpPr>
          <p:cNvPr id="45" name="Volný tvar 44"/>
          <p:cNvSpPr/>
          <p:nvPr/>
        </p:nvSpPr>
        <p:spPr>
          <a:xfrm rot="13561220" flipH="1">
            <a:off x="6421822" y="1163042"/>
            <a:ext cx="571504" cy="121444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286512" y="2285992"/>
            <a:ext cx="357190" cy="357190"/>
          </a:xfrm>
          <a:prstGeom prst="rect">
            <a:avLst/>
          </a:prstGeom>
          <a:noFill/>
        </p:spPr>
      </p:pic>
      <p:sp>
        <p:nvSpPr>
          <p:cNvPr id="47" name="Volný tvar 46"/>
          <p:cNvSpPr/>
          <p:nvPr/>
        </p:nvSpPr>
        <p:spPr>
          <a:xfrm rot="17834951">
            <a:off x="7696830" y="2052414"/>
            <a:ext cx="447431" cy="1213742"/>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6"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715140" y="1000108"/>
            <a:ext cx="357190" cy="357190"/>
          </a:xfrm>
          <a:prstGeom prst="rect">
            <a:avLst/>
          </a:prstGeom>
          <a:noFill/>
        </p:spPr>
      </p:pic>
      <p:sp>
        <p:nvSpPr>
          <p:cNvPr id="49" name="Volný tvar 48"/>
          <p:cNvSpPr/>
          <p:nvPr/>
        </p:nvSpPr>
        <p:spPr>
          <a:xfrm rot="18265874">
            <a:off x="7134488" y="1438260"/>
            <a:ext cx="447431" cy="1000132"/>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16" name="Elipsa 15">
            <a:hlinkClick r:id="" action="ppaction://hlinkshowjump?jump=nextslide">
              <a:snd r:embed="rId11" name="chimes.wav"/>
            </a:hlinkClick>
          </p:cNvPr>
          <p:cNvSpPr/>
          <p:nvPr/>
        </p:nvSpPr>
        <p:spPr>
          <a:xfrm>
            <a:off x="8215338" y="2928934"/>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4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286644" y="1928802"/>
            <a:ext cx="357190" cy="357190"/>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i.telegraph.co.uk/multimedia/archive/02277/australia-mining_2277961b.jpg"/>
          <p:cNvPicPr>
            <a:picLocks noChangeAspect="1" noChangeArrowheads="1"/>
          </p:cNvPicPr>
          <p:nvPr/>
        </p:nvPicPr>
        <p:blipFill>
          <a:blip r:embed="rId3" cstate="print"/>
          <a:srcRect/>
          <a:stretch>
            <a:fillRect/>
          </a:stretch>
        </p:blipFill>
        <p:spPr bwMode="auto">
          <a:xfrm>
            <a:off x="0" y="1285860"/>
            <a:ext cx="9144000" cy="5707627"/>
          </a:xfrm>
          <a:prstGeom prst="rect">
            <a:avLst/>
          </a:prstGeom>
          <a:noFill/>
        </p:spPr>
      </p:pic>
      <p:sp>
        <p:nvSpPr>
          <p:cNvPr id="4" name="Zaoblený obdélník 3"/>
          <p:cNvSpPr/>
          <p:nvPr/>
        </p:nvSpPr>
        <p:spPr>
          <a:xfrm>
            <a:off x="5715008" y="2214554"/>
            <a:ext cx="2491410"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5741903" y="3254904"/>
            <a:ext cx="2464515"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5741903" y="4239224"/>
            <a:ext cx="2464515"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5741903" y="5258515"/>
            <a:ext cx="2464516"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rId4" action="ppaction://hlinksldjump"/>
          </p:cNvPr>
          <p:cNvSpPr/>
          <p:nvPr/>
        </p:nvSpPr>
        <p:spPr>
          <a:xfrm>
            <a:off x="4733981" y="2196181"/>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rId4" action="ppaction://hlinksldjump"/>
          </p:cNvPr>
          <p:cNvSpPr/>
          <p:nvPr/>
        </p:nvSpPr>
        <p:spPr>
          <a:xfrm>
            <a:off x="4733981" y="3218157"/>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 action="ppaction://hlinkshowjump?jump=nextslide"/>
          </p:cNvPr>
          <p:cNvSpPr/>
          <p:nvPr/>
        </p:nvSpPr>
        <p:spPr>
          <a:xfrm>
            <a:off x="4774321" y="4240137"/>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rId4" action="ppaction://hlinksldjump"/>
          </p:cNvPr>
          <p:cNvSpPr/>
          <p:nvPr/>
        </p:nvSpPr>
        <p:spPr>
          <a:xfrm>
            <a:off x="4787769" y="5221768"/>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élník 15"/>
          <p:cNvSpPr/>
          <p:nvPr/>
        </p:nvSpPr>
        <p:spPr>
          <a:xfrm>
            <a:off x="71406" y="71414"/>
            <a:ext cx="9001156" cy="1077218"/>
          </a:xfrm>
          <a:prstGeom prst="rect">
            <a:avLst/>
          </a:prstGeom>
        </p:spPr>
        <p:txBody>
          <a:bodyPr wrap="square">
            <a:spAutoFit/>
          </a:bodyPr>
          <a:lstStyle/>
          <a:p>
            <a:pPr algn="ctr"/>
            <a:r>
              <a:rPr lang="sk-SK" sz="1600" dirty="0" smtClean="0"/>
              <a:t>Bohatstvo Austrálie je založené aj na ťažbe obrovských zásob rôznorodých nerastných </a:t>
            </a:r>
          </a:p>
          <a:p>
            <a:pPr algn="ctr"/>
            <a:r>
              <a:rPr lang="sk-SK" sz="1600" dirty="0" smtClean="0"/>
              <a:t>surovín, z ktorých sú najdôležitejšie rudy. Pri ktorej </a:t>
            </a:r>
            <a:r>
              <a:rPr lang="sk-SK" sz="1600" b="1" dirty="0" smtClean="0"/>
              <a:t>energetickej surovine</a:t>
            </a:r>
            <a:r>
              <a:rPr lang="sk-SK" sz="1600" dirty="0" smtClean="0"/>
              <a:t> patrí </a:t>
            </a:r>
          </a:p>
          <a:p>
            <a:pPr algn="ctr"/>
            <a:r>
              <a:rPr lang="sk-SK" sz="1600" dirty="0" smtClean="0"/>
              <a:t>Austrália k najväčším producentom na svete? Má jej toľko, že i keď z nej vyrába až 84% svojej elektrickej energie, stále viac ako polovicu z vyťaženého množstva vyváža do zahraničia.</a:t>
            </a:r>
            <a:endParaRPr lang="sk-SK" sz="1600" dirty="0"/>
          </a:p>
        </p:txBody>
      </p:sp>
      <p:sp>
        <p:nvSpPr>
          <p:cNvPr id="17" name="Obdélník 16"/>
          <p:cNvSpPr/>
          <p:nvPr/>
        </p:nvSpPr>
        <p:spPr>
          <a:xfrm>
            <a:off x="5857884" y="2272377"/>
            <a:ext cx="3143272" cy="400110"/>
          </a:xfrm>
          <a:prstGeom prst="rect">
            <a:avLst/>
          </a:prstGeom>
        </p:spPr>
        <p:txBody>
          <a:bodyPr wrap="square">
            <a:spAutoFit/>
          </a:bodyPr>
          <a:lstStyle/>
          <a:p>
            <a:r>
              <a:rPr lang="sk-SK" sz="2000" dirty="0" smtClean="0"/>
              <a:t>ropa</a:t>
            </a:r>
            <a:endParaRPr lang="sk-SK" sz="2000" dirty="0"/>
          </a:p>
        </p:txBody>
      </p:sp>
      <p:sp>
        <p:nvSpPr>
          <p:cNvPr id="18" name="Obdélník 17"/>
          <p:cNvSpPr/>
          <p:nvPr/>
        </p:nvSpPr>
        <p:spPr>
          <a:xfrm>
            <a:off x="5857884" y="3314642"/>
            <a:ext cx="1928826" cy="400110"/>
          </a:xfrm>
          <a:prstGeom prst="rect">
            <a:avLst/>
          </a:prstGeom>
        </p:spPr>
        <p:txBody>
          <a:bodyPr wrap="square">
            <a:spAutoFit/>
          </a:bodyPr>
          <a:lstStyle/>
          <a:p>
            <a:r>
              <a:rPr lang="sk-SK" sz="2000" dirty="0" smtClean="0"/>
              <a:t>zemný plyn</a:t>
            </a:r>
            <a:endParaRPr lang="sk-SK" sz="2000" dirty="0"/>
          </a:p>
        </p:txBody>
      </p:sp>
      <p:sp>
        <p:nvSpPr>
          <p:cNvPr id="19" name="Obdélník 18"/>
          <p:cNvSpPr/>
          <p:nvPr/>
        </p:nvSpPr>
        <p:spPr>
          <a:xfrm>
            <a:off x="5857884" y="4286256"/>
            <a:ext cx="2143140" cy="400110"/>
          </a:xfrm>
          <a:prstGeom prst="rect">
            <a:avLst/>
          </a:prstGeom>
        </p:spPr>
        <p:txBody>
          <a:bodyPr wrap="square">
            <a:spAutoFit/>
          </a:bodyPr>
          <a:lstStyle/>
          <a:p>
            <a:r>
              <a:rPr lang="sk-SK" sz="2000" dirty="0" smtClean="0"/>
              <a:t>uhlie</a:t>
            </a:r>
            <a:endParaRPr lang="sk-SK" sz="2000" dirty="0"/>
          </a:p>
        </p:txBody>
      </p:sp>
      <p:sp>
        <p:nvSpPr>
          <p:cNvPr id="20" name="Obdélník 19"/>
          <p:cNvSpPr/>
          <p:nvPr/>
        </p:nvSpPr>
        <p:spPr>
          <a:xfrm>
            <a:off x="5857884" y="5314906"/>
            <a:ext cx="2357454" cy="400110"/>
          </a:xfrm>
          <a:prstGeom prst="rect">
            <a:avLst/>
          </a:prstGeom>
        </p:spPr>
        <p:txBody>
          <a:bodyPr wrap="square">
            <a:spAutoFit/>
          </a:bodyPr>
          <a:lstStyle/>
          <a:p>
            <a:r>
              <a:rPr lang="sk-SK" sz="2000" dirty="0" smtClean="0"/>
              <a:t>urán</a:t>
            </a:r>
            <a:endParaRPr lang="sk-SK" sz="2000"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ppt_x"/>
                                          </p:val>
                                        </p:tav>
                                        <p:tav tm="100000">
                                          <p:val>
                                            <p:strVal val="#ppt_x"/>
                                          </p:val>
                                        </p:tav>
                                      </p:tavLst>
                                    </p:anim>
                                    <p:anim calcmode="lin" valueType="num">
                                      <p:cBhvr additive="base">
                                        <p:cTn id="28" dur="2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2000" fill="hold"/>
                                        <p:tgtEl>
                                          <p:spTgt spid="4"/>
                                        </p:tgtEl>
                                        <p:attrNameLst>
                                          <p:attrName>ppt_x</p:attrName>
                                        </p:attrNameLst>
                                      </p:cBhvr>
                                      <p:tavLst>
                                        <p:tav tm="0">
                                          <p:val>
                                            <p:strVal val="#ppt_x"/>
                                          </p:val>
                                        </p:tav>
                                        <p:tav tm="100000">
                                          <p:val>
                                            <p:strVal val="#ppt_x"/>
                                          </p:val>
                                        </p:tav>
                                      </p:tavLst>
                                    </p:anim>
                                    <p:anim calcmode="lin" valueType="num">
                                      <p:cBhvr additive="base">
                                        <p:cTn id="40" dur="2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ppt_x"/>
                                          </p:val>
                                        </p:tav>
                                        <p:tav tm="100000">
                                          <p:val>
                                            <p:strVal val="#ppt_x"/>
                                          </p:val>
                                        </p:tav>
                                      </p:tavLst>
                                    </p:anim>
                                    <p:anim calcmode="lin" valueType="num">
                                      <p:cBhvr additive="base">
                                        <p:cTn id="44" dur="2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0" fill="hold"/>
                                        <p:tgtEl>
                                          <p:spTgt spid="6"/>
                                        </p:tgtEl>
                                        <p:attrNameLst>
                                          <p:attrName>ppt_x</p:attrName>
                                        </p:attrNameLst>
                                      </p:cBhvr>
                                      <p:tavLst>
                                        <p:tav tm="0">
                                          <p:val>
                                            <p:strVal val="#ppt_x"/>
                                          </p:val>
                                        </p:tav>
                                        <p:tav tm="100000">
                                          <p:val>
                                            <p:strVal val="#ppt_x"/>
                                          </p:val>
                                        </p:tav>
                                      </p:tavLst>
                                    </p:anim>
                                    <p:anim calcmode="lin" valueType="num">
                                      <p:cBhvr additive="base">
                                        <p:cTn id="48" dur="20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2000" fill="hold"/>
                                        <p:tgtEl>
                                          <p:spTgt spid="7"/>
                                        </p:tgtEl>
                                        <p:attrNameLst>
                                          <p:attrName>ppt_x</p:attrName>
                                        </p:attrNameLst>
                                      </p:cBhvr>
                                      <p:tavLst>
                                        <p:tav tm="0">
                                          <p:val>
                                            <p:strVal val="#ppt_x"/>
                                          </p:val>
                                        </p:tav>
                                        <p:tav tm="100000">
                                          <p:val>
                                            <p:strVal val="#ppt_x"/>
                                          </p:val>
                                        </p:tav>
                                      </p:tavLst>
                                    </p:anim>
                                    <p:anim calcmode="lin" valueType="num">
                                      <p:cBhvr additive="base">
                                        <p:cTn id="5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3812137" y="1100387"/>
            <a:ext cx="4643470" cy="584775"/>
          </a:xfrm>
          <a:prstGeom prst="rect">
            <a:avLst/>
          </a:prstGeom>
          <a:noFill/>
        </p:spPr>
        <p:txBody>
          <a:bodyPr wrap="square" rtlCol="0">
            <a:spAutoFit/>
          </a:bodyPr>
          <a:lstStyle/>
          <a:p>
            <a:r>
              <a:rPr lang="sk-SK" sz="3200" dirty="0" smtClean="0">
                <a:solidFill>
                  <a:srgbClr val="C00000"/>
                </a:solidFill>
                <a:latin typeface="Cooper Black" pitchFamily="18" charset="0"/>
              </a:rPr>
              <a:t>Správne! </a:t>
            </a:r>
            <a:endParaRPr lang="sk-SK" sz="3200" dirty="0">
              <a:solidFill>
                <a:srgbClr val="C00000"/>
              </a:solidFill>
              <a:latin typeface="Cooper Black" pitchFamily="18" charset="0"/>
            </a:endParaRPr>
          </a:p>
        </p:txBody>
      </p:sp>
      <p:sp>
        <p:nvSpPr>
          <p:cNvPr id="7" name="TextovéPole 6"/>
          <p:cNvSpPr txBox="1"/>
          <p:nvPr/>
        </p:nvSpPr>
        <p:spPr>
          <a:xfrm rot="838503">
            <a:off x="3223480" y="1638191"/>
            <a:ext cx="4816086" cy="2677656"/>
          </a:xfrm>
          <a:prstGeom prst="rect">
            <a:avLst/>
          </a:prstGeom>
          <a:noFill/>
        </p:spPr>
        <p:txBody>
          <a:bodyPr wrap="square" rtlCol="0">
            <a:spAutoFit/>
          </a:bodyPr>
          <a:lstStyle/>
          <a:p>
            <a:pPr>
              <a:lnSpc>
                <a:spcPct val="150000"/>
              </a:lnSpc>
            </a:pPr>
            <a:r>
              <a:rPr lang="sk-SK" sz="1600" dirty="0" smtClean="0"/>
              <a:t>Austrália je šiestym najväčším producentom uhlia na svete, pričom ho využíva najmä na výrobu elektrickej energie, čím nahrádza nedostatok väčších ložísk ropy alebo zemného plynu. Austrália patrí medzi svetových lídrov aj v ťažbe železnej rudy, bauxitu (vyrába sa z neho hliník), uránu a zlata. Suroviny sa neraz ťažšia v obrov-ských povrchových baniach.</a:t>
            </a:r>
            <a:endParaRPr lang="sk-SK" sz="1600" dirty="0"/>
          </a:p>
        </p:txBody>
      </p:sp>
      <p:pic>
        <p:nvPicPr>
          <p:cNvPr id="9" name="Picture 2" descr="https://encrypted-tbn2.gstatic.com/images?q=tbn:ANd9GcQ_d6et93h1ZFKuf6StciHrJQk6P3dpCAW5YzkEFdmEEyQkMQQ5mA">
            <a:hlinkClick r:id="rId7"/>
          </p:cNvPr>
          <p:cNvPicPr>
            <a:picLocks noChangeAspect="1" noChangeArrowheads="1"/>
          </p:cNvPicPr>
          <p:nvPr/>
        </p:nvPicPr>
        <p:blipFill>
          <a:blip r:embed="rId8" cstate="print"/>
          <a:srcRect/>
          <a:stretch>
            <a:fillRect/>
          </a:stretch>
        </p:blipFill>
        <p:spPr bwMode="auto">
          <a:xfrm rot="967960">
            <a:off x="6927969" y="1371918"/>
            <a:ext cx="704953" cy="60341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ppt_x"/>
                                          </p:val>
                                        </p:tav>
                                        <p:tav tm="100000">
                                          <p:val>
                                            <p:strVal val="#ppt_x"/>
                                          </p:val>
                                        </p:tav>
                                      </p:tavLst>
                                    </p:anim>
                                    <p:anim calcmode="lin" valueType="num">
                                      <p:cBhvr additive="base">
                                        <p:cTn id="2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5" name="Picture 14" descr="http://www.best-buy-flags.co.uk/media/catalog/product/cache/2/image/1000x1000/36bab0d0bdddb9eabc4ca5420a74668b/1/1/australia-hand-waving-flag-12-x-18-inch.png"/>
          <p:cNvPicPr>
            <a:picLocks noChangeAspect="1" noChangeArrowheads="1"/>
          </p:cNvPicPr>
          <p:nvPr/>
        </p:nvPicPr>
        <p:blipFill>
          <a:blip r:embed="rId9" cstate="print"/>
          <a:srcRect/>
          <a:stretch>
            <a:fillRect/>
          </a:stretch>
        </p:blipFill>
        <p:spPr bwMode="auto">
          <a:xfrm rot="13080492">
            <a:off x="7233868" y="3121661"/>
            <a:ext cx="1493512" cy="1171557"/>
          </a:xfrm>
          <a:prstGeom prst="rect">
            <a:avLst/>
          </a:prstGeom>
          <a:noFill/>
        </p:spPr>
      </p:pic>
      <p:pic>
        <p:nvPicPr>
          <p:cNvPr id="184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215338" y="4500570"/>
            <a:ext cx="357190" cy="357190"/>
          </a:xfrm>
          <a:prstGeom prst="rect">
            <a:avLst/>
          </a:prstGeom>
          <a:noFill/>
        </p:spPr>
      </p:pic>
      <p:pic>
        <p:nvPicPr>
          <p:cNvPr id="1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858148" y="5143512"/>
            <a:ext cx="357190" cy="357190"/>
          </a:xfrm>
          <a:prstGeom prst="rect">
            <a:avLst/>
          </a:prstGeom>
          <a:noFill/>
        </p:spPr>
      </p:pic>
      <p:sp>
        <p:nvSpPr>
          <p:cNvPr id="20" name="Volný tvar 19"/>
          <p:cNvSpPr/>
          <p:nvPr/>
        </p:nvSpPr>
        <p:spPr>
          <a:xfrm>
            <a:off x="7715272" y="5500702"/>
            <a:ext cx="304555" cy="8572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1" name="Volný tvar 20"/>
          <p:cNvSpPr/>
          <p:nvPr/>
        </p:nvSpPr>
        <p:spPr>
          <a:xfrm rot="17297663">
            <a:off x="6874129" y="5364243"/>
            <a:ext cx="679726" cy="11301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500958" y="6215082"/>
            <a:ext cx="357190" cy="357190"/>
          </a:xfrm>
          <a:prstGeom prst="rect">
            <a:avLst/>
          </a:prstGeom>
          <a:noFill/>
        </p:spPr>
      </p:pic>
      <p:sp>
        <p:nvSpPr>
          <p:cNvPr id="25" name="Volný tvar 24"/>
          <p:cNvSpPr/>
          <p:nvPr/>
        </p:nvSpPr>
        <p:spPr>
          <a:xfrm rot="15023930">
            <a:off x="5294543" y="3973051"/>
            <a:ext cx="698053" cy="8130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000760" y="4429132"/>
            <a:ext cx="357190" cy="357190"/>
          </a:xfrm>
          <a:prstGeom prst="rect">
            <a:avLst/>
          </a:prstGeom>
          <a:noFill/>
        </p:spPr>
      </p:pic>
      <p:sp>
        <p:nvSpPr>
          <p:cNvPr id="26" name="Volný tvar 25"/>
          <p:cNvSpPr/>
          <p:nvPr/>
        </p:nvSpPr>
        <p:spPr>
          <a:xfrm rot="17297663">
            <a:off x="6301210" y="4832475"/>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8" name="Volný tvar 27"/>
          <p:cNvSpPr/>
          <p:nvPr/>
        </p:nvSpPr>
        <p:spPr>
          <a:xfrm rot="13488526">
            <a:off x="4179628" y="3826082"/>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4857752" y="4000504"/>
            <a:ext cx="357190" cy="357190"/>
          </a:xfrm>
          <a:prstGeom prst="rect">
            <a:avLst/>
          </a:prstGeom>
          <a:noFill/>
        </p:spPr>
      </p:pic>
      <p:pic>
        <p:nvPicPr>
          <p:cNvPr id="17"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643702" y="5286388"/>
            <a:ext cx="357190" cy="357190"/>
          </a:xfrm>
          <a:prstGeom prst="rect">
            <a:avLst/>
          </a:prstGeom>
          <a:noFill/>
        </p:spPr>
      </p:pic>
      <p:sp>
        <p:nvSpPr>
          <p:cNvPr id="29" name="Volný tvar 28"/>
          <p:cNvSpPr/>
          <p:nvPr/>
        </p:nvSpPr>
        <p:spPr>
          <a:xfrm rot="12895872">
            <a:off x="3211998" y="4113038"/>
            <a:ext cx="607262" cy="6807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3"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14744" y="4071942"/>
            <a:ext cx="357190" cy="357190"/>
          </a:xfrm>
          <a:prstGeom prst="rect">
            <a:avLst/>
          </a:prstGeom>
          <a:noFill/>
        </p:spPr>
      </p:pic>
      <p:sp>
        <p:nvSpPr>
          <p:cNvPr id="31" name="Volný tvar 30"/>
          <p:cNvSpPr/>
          <p:nvPr/>
        </p:nvSpPr>
        <p:spPr>
          <a:xfrm flipV="1">
            <a:off x="2214546" y="4143380"/>
            <a:ext cx="642942" cy="50006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0"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4429132"/>
            <a:ext cx="357190" cy="357190"/>
          </a:xfrm>
          <a:prstGeom prst="rect">
            <a:avLst/>
          </a:prstGeom>
          <a:noFill/>
        </p:spPr>
      </p:pic>
      <p:pic>
        <p:nvPicPr>
          <p:cNvPr id="3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000232" y="3929066"/>
            <a:ext cx="357190" cy="357190"/>
          </a:xfrm>
          <a:prstGeom prst="rect">
            <a:avLst/>
          </a:prstGeom>
          <a:noFill/>
        </p:spPr>
      </p:pic>
      <p:sp>
        <p:nvSpPr>
          <p:cNvPr id="33" name="Volný tvar 32"/>
          <p:cNvSpPr/>
          <p:nvPr/>
        </p:nvSpPr>
        <p:spPr>
          <a:xfrm flipV="1">
            <a:off x="2071670" y="3071810"/>
            <a:ext cx="142876" cy="92869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35" name="Volný tvar 34"/>
          <p:cNvSpPr/>
          <p:nvPr/>
        </p:nvSpPr>
        <p:spPr>
          <a:xfrm rot="7675732" flipV="1">
            <a:off x="1924258" y="2588808"/>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1857356" y="2857496"/>
            <a:ext cx="357190" cy="357190"/>
          </a:xfrm>
          <a:prstGeom prst="rect">
            <a:avLst/>
          </a:prstGeom>
          <a:noFill/>
        </p:spPr>
      </p:pic>
      <p:sp>
        <p:nvSpPr>
          <p:cNvPr id="37" name="Volný tvar 36"/>
          <p:cNvSpPr/>
          <p:nvPr/>
        </p:nvSpPr>
        <p:spPr>
          <a:xfrm rot="7675732" flipV="1">
            <a:off x="2957130" y="1835951"/>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6"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2714612" y="2143116"/>
            <a:ext cx="357190" cy="357190"/>
          </a:xfrm>
          <a:prstGeom prst="rect">
            <a:avLst/>
          </a:prstGeom>
          <a:noFill/>
        </p:spPr>
      </p:pic>
      <p:sp>
        <p:nvSpPr>
          <p:cNvPr id="39" name="Volný tvar 38"/>
          <p:cNvSpPr/>
          <p:nvPr/>
        </p:nvSpPr>
        <p:spPr>
          <a:xfrm rot="13488526">
            <a:off x="4582895" y="449410"/>
            <a:ext cx="478275" cy="1647239"/>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3786182" y="1500174"/>
            <a:ext cx="357190" cy="357190"/>
          </a:xfrm>
          <a:prstGeom prst="rect">
            <a:avLst/>
          </a:prstGeom>
          <a:noFill/>
        </p:spPr>
      </p:pic>
      <p:sp>
        <p:nvSpPr>
          <p:cNvPr id="41" name="Volný tvar 40"/>
          <p:cNvSpPr/>
          <p:nvPr/>
        </p:nvSpPr>
        <p:spPr>
          <a:xfrm flipH="1">
            <a:off x="5519497" y="1000108"/>
            <a:ext cx="52635" cy="1000132"/>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0"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5286380" y="714356"/>
            <a:ext cx="357190" cy="357190"/>
          </a:xfrm>
          <a:prstGeom prst="rect">
            <a:avLst/>
          </a:prstGeom>
          <a:noFill/>
        </p:spPr>
      </p:pic>
      <p:sp>
        <p:nvSpPr>
          <p:cNvPr id="43" name="Volný tvar 42"/>
          <p:cNvSpPr/>
          <p:nvPr/>
        </p:nvSpPr>
        <p:spPr>
          <a:xfrm rot="15023930">
            <a:off x="5682603" y="1973518"/>
            <a:ext cx="636313" cy="683395"/>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2"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5357818" y="1857364"/>
            <a:ext cx="357190" cy="357190"/>
          </a:xfrm>
          <a:prstGeom prst="rect">
            <a:avLst/>
          </a:prstGeom>
          <a:noFill/>
        </p:spPr>
      </p:pic>
      <p:sp>
        <p:nvSpPr>
          <p:cNvPr id="45" name="Volný tvar 44"/>
          <p:cNvSpPr/>
          <p:nvPr/>
        </p:nvSpPr>
        <p:spPr>
          <a:xfrm rot="13561220" flipH="1">
            <a:off x="6421822" y="1163042"/>
            <a:ext cx="571504" cy="121444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286512" y="2285992"/>
            <a:ext cx="357190" cy="357190"/>
          </a:xfrm>
          <a:prstGeom prst="rect">
            <a:avLst/>
          </a:prstGeom>
          <a:noFill/>
        </p:spPr>
      </p:pic>
      <p:sp>
        <p:nvSpPr>
          <p:cNvPr id="47" name="Volný tvar 46"/>
          <p:cNvSpPr/>
          <p:nvPr/>
        </p:nvSpPr>
        <p:spPr>
          <a:xfrm rot="17834951">
            <a:off x="7696830" y="2052414"/>
            <a:ext cx="447431" cy="1213742"/>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6"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6715140" y="1000108"/>
            <a:ext cx="357190" cy="357190"/>
          </a:xfrm>
          <a:prstGeom prst="rect">
            <a:avLst/>
          </a:prstGeom>
          <a:noFill/>
        </p:spPr>
      </p:pic>
      <p:sp>
        <p:nvSpPr>
          <p:cNvPr id="49" name="Volný tvar 48"/>
          <p:cNvSpPr/>
          <p:nvPr/>
        </p:nvSpPr>
        <p:spPr>
          <a:xfrm rot="18265874">
            <a:off x="7134488" y="1438260"/>
            <a:ext cx="447431" cy="1000132"/>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16" name="Elipsa 15">
            <a:hlinkClick r:id="" action="ppaction://hlinkshowjump?jump=nextslide">
              <a:snd r:embed="rId11" name="chimes.wav"/>
            </a:hlinkClick>
          </p:cNvPr>
          <p:cNvSpPr/>
          <p:nvPr/>
        </p:nvSpPr>
        <p:spPr>
          <a:xfrm>
            <a:off x="8501090" y="3786190"/>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4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286644" y="1928802"/>
            <a:ext cx="357190" cy="357190"/>
          </a:xfrm>
          <a:prstGeom prst="rect">
            <a:avLst/>
          </a:prstGeom>
          <a:noFill/>
        </p:spPr>
      </p:pic>
      <p:pic>
        <p:nvPicPr>
          <p:cNvPr id="50"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143900" y="2857496"/>
            <a:ext cx="357190" cy="357190"/>
          </a:xfrm>
          <a:prstGeom prst="rect">
            <a:avLst/>
          </a:prstGeom>
          <a:noFill/>
        </p:spPr>
      </p:pic>
      <p:sp>
        <p:nvSpPr>
          <p:cNvPr id="51" name="Volný tvar 50"/>
          <p:cNvSpPr/>
          <p:nvPr/>
        </p:nvSpPr>
        <p:spPr>
          <a:xfrm flipH="1">
            <a:off x="8429653" y="3214686"/>
            <a:ext cx="142876" cy="61258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farm5.staticflickr.com/4142/4875021166_767022cbc8_b.jpg"/>
          <p:cNvPicPr>
            <a:picLocks noChangeAspect="1" noChangeArrowheads="1"/>
          </p:cNvPicPr>
          <p:nvPr/>
        </p:nvPicPr>
        <p:blipFill>
          <a:blip r:embed="rId3" cstate="print"/>
          <a:srcRect/>
          <a:stretch>
            <a:fillRect/>
          </a:stretch>
        </p:blipFill>
        <p:spPr bwMode="auto">
          <a:xfrm>
            <a:off x="0" y="1357298"/>
            <a:ext cx="9144000" cy="5500702"/>
          </a:xfrm>
          <a:prstGeom prst="rect">
            <a:avLst/>
          </a:prstGeom>
          <a:noFill/>
        </p:spPr>
      </p:pic>
      <p:sp>
        <p:nvSpPr>
          <p:cNvPr id="4" name="Zaoblený obdélník 3"/>
          <p:cNvSpPr/>
          <p:nvPr/>
        </p:nvSpPr>
        <p:spPr>
          <a:xfrm>
            <a:off x="4152292" y="2228169"/>
            <a:ext cx="4532024"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4179187" y="3268519"/>
            <a:ext cx="4532024"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4179187" y="4252839"/>
            <a:ext cx="4532024"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4179186" y="5272130"/>
            <a:ext cx="4532025"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rId4" action="ppaction://hlinksldjump"/>
          </p:cNvPr>
          <p:cNvSpPr/>
          <p:nvPr/>
        </p:nvSpPr>
        <p:spPr>
          <a:xfrm>
            <a:off x="3171265" y="2209796"/>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 action="ppaction://hlinkshowjump?jump=nextslide"/>
          </p:cNvPr>
          <p:cNvSpPr/>
          <p:nvPr/>
        </p:nvSpPr>
        <p:spPr>
          <a:xfrm>
            <a:off x="3171265" y="3231772"/>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rId4" action="ppaction://hlinksldjump"/>
          </p:cNvPr>
          <p:cNvSpPr/>
          <p:nvPr/>
        </p:nvSpPr>
        <p:spPr>
          <a:xfrm>
            <a:off x="3211605" y="4253752"/>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rId4" action="ppaction://hlinksldjump"/>
          </p:cNvPr>
          <p:cNvSpPr/>
          <p:nvPr/>
        </p:nvSpPr>
        <p:spPr>
          <a:xfrm>
            <a:off x="3225053" y="5235383"/>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élník 15"/>
          <p:cNvSpPr/>
          <p:nvPr/>
        </p:nvSpPr>
        <p:spPr>
          <a:xfrm>
            <a:off x="214282" y="52309"/>
            <a:ext cx="8715436" cy="1200329"/>
          </a:xfrm>
          <a:prstGeom prst="rect">
            <a:avLst/>
          </a:prstGeom>
        </p:spPr>
        <p:txBody>
          <a:bodyPr wrap="square">
            <a:spAutoFit/>
          </a:bodyPr>
          <a:lstStyle/>
          <a:p>
            <a:pPr algn="ctr">
              <a:lnSpc>
                <a:spcPct val="150000"/>
              </a:lnSpc>
            </a:pPr>
            <a:r>
              <a:rPr lang="sk-SK" sz="1600" dirty="0" smtClean="0"/>
              <a:t>Po dlhej ceste naprieč celou Austrálou je pred tebou už len posledná otázka.</a:t>
            </a:r>
          </a:p>
          <a:p>
            <a:pPr algn="ctr">
              <a:lnSpc>
                <a:spcPct val="150000"/>
              </a:lnSpc>
            </a:pPr>
            <a:r>
              <a:rPr lang="sk-SK" sz="1600" dirty="0" smtClean="0"/>
              <a:t>Na svete sa koraly vyskytujú nielen v Oceánii, </a:t>
            </a:r>
            <a:r>
              <a:rPr lang="sk-SK" sz="1600" b="1" dirty="0" smtClean="0"/>
              <a:t>Veľká koralová bariéra</a:t>
            </a:r>
            <a:r>
              <a:rPr lang="sk-SK" sz="1600" dirty="0" smtClean="0"/>
              <a:t> tak nie je jediným miestom, kde ich možno obdivovať.  Aké podmienky na život a rast koralom najviac vyhovujú?  </a:t>
            </a:r>
            <a:endParaRPr lang="sk-SK" sz="1600" dirty="0"/>
          </a:p>
        </p:txBody>
      </p:sp>
      <p:sp>
        <p:nvSpPr>
          <p:cNvPr id="17" name="Obdélník 16"/>
          <p:cNvSpPr/>
          <p:nvPr/>
        </p:nvSpPr>
        <p:spPr>
          <a:xfrm>
            <a:off x="4214810" y="2285992"/>
            <a:ext cx="4286280" cy="369332"/>
          </a:xfrm>
          <a:prstGeom prst="rect">
            <a:avLst/>
          </a:prstGeom>
        </p:spPr>
        <p:txBody>
          <a:bodyPr wrap="square">
            <a:spAutoFit/>
          </a:bodyPr>
          <a:lstStyle/>
          <a:p>
            <a:r>
              <a:rPr lang="sk-SK" dirty="0" smtClean="0"/>
              <a:t>hlbočiny tropických morí </a:t>
            </a:r>
            <a:endParaRPr lang="sk-SK" dirty="0"/>
          </a:p>
        </p:txBody>
      </p:sp>
      <p:sp>
        <p:nvSpPr>
          <p:cNvPr id="18" name="Obdélník 17"/>
          <p:cNvSpPr/>
          <p:nvPr/>
        </p:nvSpPr>
        <p:spPr>
          <a:xfrm>
            <a:off x="4214810" y="3345420"/>
            <a:ext cx="4357718" cy="369332"/>
          </a:xfrm>
          <a:prstGeom prst="rect">
            <a:avLst/>
          </a:prstGeom>
        </p:spPr>
        <p:txBody>
          <a:bodyPr wrap="square">
            <a:spAutoFit/>
          </a:bodyPr>
          <a:lstStyle/>
          <a:p>
            <a:r>
              <a:rPr lang="sk-SK" dirty="0" smtClean="0"/>
              <a:t>plytké, tropické moria s čistou vodou </a:t>
            </a:r>
            <a:endParaRPr lang="sk-SK" dirty="0"/>
          </a:p>
        </p:txBody>
      </p:sp>
      <p:sp>
        <p:nvSpPr>
          <p:cNvPr id="19" name="Obdélník 18"/>
          <p:cNvSpPr/>
          <p:nvPr/>
        </p:nvSpPr>
        <p:spPr>
          <a:xfrm>
            <a:off x="4214810" y="4314774"/>
            <a:ext cx="4357718" cy="369332"/>
          </a:xfrm>
          <a:prstGeom prst="rect">
            <a:avLst/>
          </a:prstGeom>
        </p:spPr>
        <p:txBody>
          <a:bodyPr wrap="square">
            <a:spAutoFit/>
          </a:bodyPr>
          <a:lstStyle/>
          <a:p>
            <a:r>
              <a:rPr lang="sk-SK" dirty="0" smtClean="0"/>
              <a:t>plytčiny subtropických morí</a:t>
            </a:r>
            <a:endParaRPr lang="sk-SK" dirty="0"/>
          </a:p>
        </p:txBody>
      </p:sp>
      <p:sp>
        <p:nvSpPr>
          <p:cNvPr id="20" name="Obdélník 19"/>
          <p:cNvSpPr/>
          <p:nvPr/>
        </p:nvSpPr>
        <p:spPr>
          <a:xfrm>
            <a:off x="4214810" y="5345684"/>
            <a:ext cx="4357718" cy="369332"/>
          </a:xfrm>
          <a:prstGeom prst="rect">
            <a:avLst/>
          </a:prstGeom>
        </p:spPr>
        <p:txBody>
          <a:bodyPr wrap="square">
            <a:spAutoFit/>
          </a:bodyPr>
          <a:lstStyle/>
          <a:p>
            <a:r>
              <a:rPr lang="sk-SK" dirty="0" smtClean="0"/>
              <a:t>studené plytké moria s čistou vodou</a:t>
            </a:r>
            <a:endParaRPr lang="sk-SK"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ppt_x"/>
                                          </p:val>
                                        </p:tav>
                                        <p:tav tm="100000">
                                          <p:val>
                                            <p:strVal val="#ppt_x"/>
                                          </p:val>
                                        </p:tav>
                                      </p:tavLst>
                                    </p:anim>
                                    <p:anim calcmode="lin" valueType="num">
                                      <p:cBhvr additive="base">
                                        <p:cTn id="28" dur="2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2000" fill="hold"/>
                                        <p:tgtEl>
                                          <p:spTgt spid="4"/>
                                        </p:tgtEl>
                                        <p:attrNameLst>
                                          <p:attrName>ppt_x</p:attrName>
                                        </p:attrNameLst>
                                      </p:cBhvr>
                                      <p:tavLst>
                                        <p:tav tm="0">
                                          <p:val>
                                            <p:strVal val="#ppt_x"/>
                                          </p:val>
                                        </p:tav>
                                        <p:tav tm="100000">
                                          <p:val>
                                            <p:strVal val="#ppt_x"/>
                                          </p:val>
                                        </p:tav>
                                      </p:tavLst>
                                    </p:anim>
                                    <p:anim calcmode="lin" valueType="num">
                                      <p:cBhvr additive="base">
                                        <p:cTn id="40" dur="2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ppt_x"/>
                                          </p:val>
                                        </p:tav>
                                        <p:tav tm="100000">
                                          <p:val>
                                            <p:strVal val="#ppt_x"/>
                                          </p:val>
                                        </p:tav>
                                      </p:tavLst>
                                    </p:anim>
                                    <p:anim calcmode="lin" valueType="num">
                                      <p:cBhvr additive="base">
                                        <p:cTn id="44" dur="2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0" fill="hold"/>
                                        <p:tgtEl>
                                          <p:spTgt spid="6"/>
                                        </p:tgtEl>
                                        <p:attrNameLst>
                                          <p:attrName>ppt_x</p:attrName>
                                        </p:attrNameLst>
                                      </p:cBhvr>
                                      <p:tavLst>
                                        <p:tav tm="0">
                                          <p:val>
                                            <p:strVal val="#ppt_x"/>
                                          </p:val>
                                        </p:tav>
                                        <p:tav tm="100000">
                                          <p:val>
                                            <p:strVal val="#ppt_x"/>
                                          </p:val>
                                        </p:tav>
                                      </p:tavLst>
                                    </p:anim>
                                    <p:anim calcmode="lin" valueType="num">
                                      <p:cBhvr additive="base">
                                        <p:cTn id="48" dur="20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2000" fill="hold"/>
                                        <p:tgtEl>
                                          <p:spTgt spid="7"/>
                                        </p:tgtEl>
                                        <p:attrNameLst>
                                          <p:attrName>ppt_x</p:attrName>
                                        </p:attrNameLst>
                                      </p:cBhvr>
                                      <p:tavLst>
                                        <p:tav tm="0">
                                          <p:val>
                                            <p:strVal val="#ppt_x"/>
                                          </p:val>
                                        </p:tav>
                                        <p:tav tm="100000">
                                          <p:val>
                                            <p:strVal val="#ppt_x"/>
                                          </p:val>
                                        </p:tav>
                                      </p:tavLst>
                                    </p:anim>
                                    <p:anim calcmode="lin" valueType="num">
                                      <p:cBhvr additive="base">
                                        <p:cTn id="5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3928504" y="1093182"/>
            <a:ext cx="4643470" cy="523220"/>
          </a:xfrm>
          <a:prstGeom prst="rect">
            <a:avLst/>
          </a:prstGeom>
          <a:noFill/>
        </p:spPr>
        <p:txBody>
          <a:bodyPr wrap="square" rtlCol="0">
            <a:spAutoFit/>
          </a:bodyPr>
          <a:lstStyle/>
          <a:p>
            <a:r>
              <a:rPr lang="sk-SK" sz="2800" dirty="0" smtClean="0">
                <a:solidFill>
                  <a:srgbClr val="C00000"/>
                </a:solidFill>
                <a:latin typeface="Cooper Black" pitchFamily="18" charset="0"/>
              </a:rPr>
              <a:t>Správne! </a:t>
            </a:r>
            <a:endParaRPr lang="sk-SK" sz="2800" dirty="0">
              <a:solidFill>
                <a:srgbClr val="C00000"/>
              </a:solidFill>
              <a:latin typeface="Cooper Black" pitchFamily="18" charset="0"/>
            </a:endParaRPr>
          </a:p>
        </p:txBody>
      </p:sp>
      <p:pic>
        <p:nvPicPr>
          <p:cNvPr id="12290" name="Picture 2" descr="http://www.nasa.gov/images/content/153208main_coralreef_map_lg.jpg"/>
          <p:cNvPicPr>
            <a:picLocks noChangeAspect="1" noChangeArrowheads="1"/>
          </p:cNvPicPr>
          <p:nvPr/>
        </p:nvPicPr>
        <p:blipFill>
          <a:blip r:embed="rId7" cstate="print"/>
          <a:srcRect/>
          <a:stretch>
            <a:fillRect/>
          </a:stretch>
        </p:blipFill>
        <p:spPr bwMode="auto">
          <a:xfrm rot="885451">
            <a:off x="3105660" y="1555975"/>
            <a:ext cx="4719138" cy="273947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8" name="Picture 2" descr="http://4.bp.blogspot.com/-JN60bgtH36c/Tr6q789GTEI/AAAAAAAAAkI/Qwh_NJ_dQNg/s1600/skotan_Thumbs_up_smiley.png"/>
          <p:cNvPicPr>
            <a:picLocks noChangeAspect="1" noChangeArrowheads="1"/>
          </p:cNvPicPr>
          <p:nvPr/>
        </p:nvPicPr>
        <p:blipFill>
          <a:blip r:embed="rId9" cstate="print"/>
          <a:srcRect/>
          <a:stretch>
            <a:fillRect/>
          </a:stretch>
        </p:blipFill>
        <p:spPr bwMode="auto">
          <a:xfrm>
            <a:off x="7858148" y="5143512"/>
            <a:ext cx="357190" cy="357190"/>
          </a:xfrm>
          <a:prstGeom prst="rect">
            <a:avLst/>
          </a:prstGeom>
          <a:noFill/>
        </p:spPr>
      </p:pic>
      <p:sp>
        <p:nvSpPr>
          <p:cNvPr id="20" name="Volný tvar 19"/>
          <p:cNvSpPr/>
          <p:nvPr/>
        </p:nvSpPr>
        <p:spPr>
          <a:xfrm>
            <a:off x="7715272" y="5500702"/>
            <a:ext cx="304555" cy="8572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1" name="Volný tvar 20"/>
          <p:cNvSpPr/>
          <p:nvPr/>
        </p:nvSpPr>
        <p:spPr>
          <a:xfrm rot="17297663">
            <a:off x="6874129" y="5364243"/>
            <a:ext cx="679726" cy="11301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2" name="Picture 2" descr="http://4.bp.blogspot.com/-JN60bgtH36c/Tr6q789GTEI/AAAAAAAAAkI/Qwh_NJ_dQNg/s1600/skotan_Thumbs_up_smiley.png"/>
          <p:cNvPicPr>
            <a:picLocks noChangeAspect="1" noChangeArrowheads="1"/>
          </p:cNvPicPr>
          <p:nvPr/>
        </p:nvPicPr>
        <p:blipFill>
          <a:blip r:embed="rId9" cstate="print"/>
          <a:srcRect/>
          <a:stretch>
            <a:fillRect/>
          </a:stretch>
        </p:blipFill>
        <p:spPr bwMode="auto">
          <a:xfrm>
            <a:off x="7500958" y="6215082"/>
            <a:ext cx="357190" cy="357190"/>
          </a:xfrm>
          <a:prstGeom prst="rect">
            <a:avLst/>
          </a:prstGeom>
          <a:noFill/>
        </p:spPr>
      </p:pic>
      <p:sp>
        <p:nvSpPr>
          <p:cNvPr id="25" name="Volný tvar 24"/>
          <p:cNvSpPr/>
          <p:nvPr/>
        </p:nvSpPr>
        <p:spPr>
          <a:xfrm rot="15023930">
            <a:off x="5294543" y="3973051"/>
            <a:ext cx="698053" cy="813073"/>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4" name="Picture 2" descr="http://4.bp.blogspot.com/-JN60bgtH36c/Tr6q789GTEI/AAAAAAAAAkI/Qwh_NJ_dQNg/s1600/skotan_Thumbs_up_smiley.png"/>
          <p:cNvPicPr>
            <a:picLocks noChangeAspect="1" noChangeArrowheads="1"/>
          </p:cNvPicPr>
          <p:nvPr/>
        </p:nvPicPr>
        <p:blipFill>
          <a:blip r:embed="rId9" cstate="print"/>
          <a:srcRect/>
          <a:stretch>
            <a:fillRect/>
          </a:stretch>
        </p:blipFill>
        <p:spPr bwMode="auto">
          <a:xfrm>
            <a:off x="6000760" y="4429132"/>
            <a:ext cx="357190" cy="357190"/>
          </a:xfrm>
          <a:prstGeom prst="rect">
            <a:avLst/>
          </a:prstGeom>
          <a:noFill/>
        </p:spPr>
      </p:pic>
      <p:sp>
        <p:nvSpPr>
          <p:cNvPr id="26" name="Volný tvar 25"/>
          <p:cNvSpPr/>
          <p:nvPr/>
        </p:nvSpPr>
        <p:spPr>
          <a:xfrm rot="17297663">
            <a:off x="6301210" y="4832475"/>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28" name="Volný tvar 27"/>
          <p:cNvSpPr/>
          <p:nvPr/>
        </p:nvSpPr>
        <p:spPr>
          <a:xfrm rot="13488526">
            <a:off x="4179628" y="3826082"/>
            <a:ext cx="633126" cy="76937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7" name="Picture 2" descr="http://4.bp.blogspot.com/-JN60bgtH36c/Tr6q789GTEI/AAAAAAAAAkI/Qwh_NJ_dQNg/s1600/skotan_Thumbs_up_smiley.png"/>
          <p:cNvPicPr>
            <a:picLocks noChangeAspect="1" noChangeArrowheads="1"/>
          </p:cNvPicPr>
          <p:nvPr/>
        </p:nvPicPr>
        <p:blipFill>
          <a:blip r:embed="rId9" cstate="print"/>
          <a:srcRect/>
          <a:stretch>
            <a:fillRect/>
          </a:stretch>
        </p:blipFill>
        <p:spPr bwMode="auto">
          <a:xfrm>
            <a:off x="4857752" y="4000504"/>
            <a:ext cx="357190" cy="357190"/>
          </a:xfrm>
          <a:prstGeom prst="rect">
            <a:avLst/>
          </a:prstGeom>
          <a:noFill/>
        </p:spPr>
      </p:pic>
      <p:pic>
        <p:nvPicPr>
          <p:cNvPr id="17" name="Picture 2" descr="http://4.bp.blogspot.com/-JN60bgtH36c/Tr6q789GTEI/AAAAAAAAAkI/Qwh_NJ_dQNg/s1600/skotan_Thumbs_up_smiley.png"/>
          <p:cNvPicPr>
            <a:picLocks noChangeAspect="1" noChangeArrowheads="1"/>
          </p:cNvPicPr>
          <p:nvPr/>
        </p:nvPicPr>
        <p:blipFill>
          <a:blip r:embed="rId9" cstate="print"/>
          <a:srcRect/>
          <a:stretch>
            <a:fillRect/>
          </a:stretch>
        </p:blipFill>
        <p:spPr bwMode="auto">
          <a:xfrm>
            <a:off x="6643702" y="5286388"/>
            <a:ext cx="357190" cy="357190"/>
          </a:xfrm>
          <a:prstGeom prst="rect">
            <a:avLst/>
          </a:prstGeom>
          <a:noFill/>
        </p:spPr>
      </p:pic>
      <p:sp>
        <p:nvSpPr>
          <p:cNvPr id="29" name="Volný tvar 28"/>
          <p:cNvSpPr/>
          <p:nvPr/>
        </p:nvSpPr>
        <p:spPr>
          <a:xfrm rot="12895872">
            <a:off x="3211998" y="4113038"/>
            <a:ext cx="607262" cy="6807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23" name="Picture 2" descr="http://4.bp.blogspot.com/-JN60bgtH36c/Tr6q789GTEI/AAAAAAAAAkI/Qwh_NJ_dQNg/s1600/skotan_Thumbs_up_smiley.png"/>
          <p:cNvPicPr>
            <a:picLocks noChangeAspect="1" noChangeArrowheads="1"/>
          </p:cNvPicPr>
          <p:nvPr/>
        </p:nvPicPr>
        <p:blipFill>
          <a:blip r:embed="rId9" cstate="print"/>
          <a:srcRect/>
          <a:stretch>
            <a:fillRect/>
          </a:stretch>
        </p:blipFill>
        <p:spPr bwMode="auto">
          <a:xfrm>
            <a:off x="3714744" y="4071942"/>
            <a:ext cx="357190" cy="357190"/>
          </a:xfrm>
          <a:prstGeom prst="rect">
            <a:avLst/>
          </a:prstGeom>
          <a:noFill/>
        </p:spPr>
      </p:pic>
      <p:sp>
        <p:nvSpPr>
          <p:cNvPr id="31" name="Volný tvar 30"/>
          <p:cNvSpPr/>
          <p:nvPr/>
        </p:nvSpPr>
        <p:spPr>
          <a:xfrm flipV="1">
            <a:off x="2214546" y="4143380"/>
            <a:ext cx="642942" cy="50006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0" name="Picture 2" descr="http://4.bp.blogspot.com/-JN60bgtH36c/Tr6q789GTEI/AAAAAAAAAkI/Qwh_NJ_dQNg/s1600/skotan_Thumbs_up_smiley.png"/>
          <p:cNvPicPr>
            <a:picLocks noChangeAspect="1" noChangeArrowheads="1"/>
          </p:cNvPicPr>
          <p:nvPr/>
        </p:nvPicPr>
        <p:blipFill>
          <a:blip r:embed="rId9" cstate="print"/>
          <a:srcRect/>
          <a:stretch>
            <a:fillRect/>
          </a:stretch>
        </p:blipFill>
        <p:spPr bwMode="auto">
          <a:xfrm>
            <a:off x="2714612" y="4429132"/>
            <a:ext cx="357190" cy="357190"/>
          </a:xfrm>
          <a:prstGeom prst="rect">
            <a:avLst/>
          </a:prstGeom>
          <a:noFill/>
        </p:spPr>
      </p:pic>
      <p:pic>
        <p:nvPicPr>
          <p:cNvPr id="32" name="Picture 2" descr="http://4.bp.blogspot.com/-JN60bgtH36c/Tr6q789GTEI/AAAAAAAAAkI/Qwh_NJ_dQNg/s1600/skotan_Thumbs_up_smiley.png"/>
          <p:cNvPicPr>
            <a:picLocks noChangeAspect="1" noChangeArrowheads="1"/>
          </p:cNvPicPr>
          <p:nvPr/>
        </p:nvPicPr>
        <p:blipFill>
          <a:blip r:embed="rId9" cstate="print"/>
          <a:srcRect/>
          <a:stretch>
            <a:fillRect/>
          </a:stretch>
        </p:blipFill>
        <p:spPr bwMode="auto">
          <a:xfrm>
            <a:off x="2000232" y="3929066"/>
            <a:ext cx="357190" cy="357190"/>
          </a:xfrm>
          <a:prstGeom prst="rect">
            <a:avLst/>
          </a:prstGeom>
          <a:noFill/>
        </p:spPr>
      </p:pic>
      <p:sp>
        <p:nvSpPr>
          <p:cNvPr id="33" name="Volný tvar 32"/>
          <p:cNvSpPr/>
          <p:nvPr/>
        </p:nvSpPr>
        <p:spPr>
          <a:xfrm flipV="1">
            <a:off x="2071670" y="3071810"/>
            <a:ext cx="142876" cy="92869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35" name="Volný tvar 34"/>
          <p:cNvSpPr/>
          <p:nvPr/>
        </p:nvSpPr>
        <p:spPr>
          <a:xfrm rot="7675732" flipV="1">
            <a:off x="1924258" y="2588808"/>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4" name="Picture 2" descr="http://4.bp.blogspot.com/-JN60bgtH36c/Tr6q789GTEI/AAAAAAAAAkI/Qwh_NJ_dQNg/s1600/skotan_Thumbs_up_smiley.png"/>
          <p:cNvPicPr>
            <a:picLocks noChangeAspect="1" noChangeArrowheads="1"/>
          </p:cNvPicPr>
          <p:nvPr/>
        </p:nvPicPr>
        <p:blipFill>
          <a:blip r:embed="rId9" cstate="print"/>
          <a:srcRect/>
          <a:stretch>
            <a:fillRect/>
          </a:stretch>
        </p:blipFill>
        <p:spPr bwMode="auto">
          <a:xfrm>
            <a:off x="1857356" y="2857496"/>
            <a:ext cx="357190" cy="357190"/>
          </a:xfrm>
          <a:prstGeom prst="rect">
            <a:avLst/>
          </a:prstGeom>
          <a:noFill/>
        </p:spPr>
      </p:pic>
      <p:sp>
        <p:nvSpPr>
          <p:cNvPr id="37" name="Volný tvar 36"/>
          <p:cNvSpPr/>
          <p:nvPr/>
        </p:nvSpPr>
        <p:spPr>
          <a:xfrm rot="7675732" flipV="1">
            <a:off x="2957130" y="1835951"/>
            <a:ext cx="1047901" cy="4022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6" name="Picture 2" descr="http://4.bp.blogspot.com/-JN60bgtH36c/Tr6q789GTEI/AAAAAAAAAkI/Qwh_NJ_dQNg/s1600/skotan_Thumbs_up_smiley.png"/>
          <p:cNvPicPr>
            <a:picLocks noChangeAspect="1" noChangeArrowheads="1"/>
          </p:cNvPicPr>
          <p:nvPr/>
        </p:nvPicPr>
        <p:blipFill>
          <a:blip r:embed="rId9" cstate="print"/>
          <a:srcRect/>
          <a:stretch>
            <a:fillRect/>
          </a:stretch>
        </p:blipFill>
        <p:spPr bwMode="auto">
          <a:xfrm>
            <a:off x="2714612" y="2143116"/>
            <a:ext cx="357190" cy="357190"/>
          </a:xfrm>
          <a:prstGeom prst="rect">
            <a:avLst/>
          </a:prstGeom>
          <a:noFill/>
        </p:spPr>
      </p:pic>
      <p:sp>
        <p:nvSpPr>
          <p:cNvPr id="39" name="Volný tvar 38"/>
          <p:cNvSpPr/>
          <p:nvPr/>
        </p:nvSpPr>
        <p:spPr>
          <a:xfrm rot="13488526">
            <a:off x="4582895" y="449410"/>
            <a:ext cx="478275" cy="1647239"/>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38" name="Picture 2" descr="http://4.bp.blogspot.com/-JN60bgtH36c/Tr6q789GTEI/AAAAAAAAAkI/Qwh_NJ_dQNg/s1600/skotan_Thumbs_up_smiley.png"/>
          <p:cNvPicPr>
            <a:picLocks noChangeAspect="1" noChangeArrowheads="1"/>
          </p:cNvPicPr>
          <p:nvPr/>
        </p:nvPicPr>
        <p:blipFill>
          <a:blip r:embed="rId9" cstate="print"/>
          <a:srcRect/>
          <a:stretch>
            <a:fillRect/>
          </a:stretch>
        </p:blipFill>
        <p:spPr bwMode="auto">
          <a:xfrm>
            <a:off x="3786182" y="1500174"/>
            <a:ext cx="357190" cy="357190"/>
          </a:xfrm>
          <a:prstGeom prst="rect">
            <a:avLst/>
          </a:prstGeom>
          <a:noFill/>
        </p:spPr>
      </p:pic>
      <p:sp>
        <p:nvSpPr>
          <p:cNvPr id="41" name="Volný tvar 40"/>
          <p:cNvSpPr/>
          <p:nvPr/>
        </p:nvSpPr>
        <p:spPr>
          <a:xfrm flipH="1">
            <a:off x="5519497" y="1000108"/>
            <a:ext cx="52635" cy="1000132"/>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0" name="Picture 2" descr="http://4.bp.blogspot.com/-JN60bgtH36c/Tr6q789GTEI/AAAAAAAAAkI/Qwh_NJ_dQNg/s1600/skotan_Thumbs_up_smiley.png"/>
          <p:cNvPicPr>
            <a:picLocks noChangeAspect="1" noChangeArrowheads="1"/>
          </p:cNvPicPr>
          <p:nvPr/>
        </p:nvPicPr>
        <p:blipFill>
          <a:blip r:embed="rId9" cstate="print"/>
          <a:srcRect/>
          <a:stretch>
            <a:fillRect/>
          </a:stretch>
        </p:blipFill>
        <p:spPr bwMode="auto">
          <a:xfrm>
            <a:off x="5286380" y="714356"/>
            <a:ext cx="357190" cy="357190"/>
          </a:xfrm>
          <a:prstGeom prst="rect">
            <a:avLst/>
          </a:prstGeom>
          <a:noFill/>
        </p:spPr>
      </p:pic>
      <p:sp>
        <p:nvSpPr>
          <p:cNvPr id="43" name="Volný tvar 42"/>
          <p:cNvSpPr/>
          <p:nvPr/>
        </p:nvSpPr>
        <p:spPr>
          <a:xfrm rot="15023930">
            <a:off x="5682603" y="1973518"/>
            <a:ext cx="636313" cy="683395"/>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2" name="Picture 2" descr="http://4.bp.blogspot.com/-JN60bgtH36c/Tr6q789GTEI/AAAAAAAAAkI/Qwh_NJ_dQNg/s1600/skotan_Thumbs_up_smiley.png"/>
          <p:cNvPicPr>
            <a:picLocks noChangeAspect="1" noChangeArrowheads="1"/>
          </p:cNvPicPr>
          <p:nvPr/>
        </p:nvPicPr>
        <p:blipFill>
          <a:blip r:embed="rId9" cstate="print"/>
          <a:srcRect/>
          <a:stretch>
            <a:fillRect/>
          </a:stretch>
        </p:blipFill>
        <p:spPr bwMode="auto">
          <a:xfrm>
            <a:off x="5357818" y="1857364"/>
            <a:ext cx="357190" cy="357190"/>
          </a:xfrm>
          <a:prstGeom prst="rect">
            <a:avLst/>
          </a:prstGeom>
          <a:noFill/>
        </p:spPr>
      </p:pic>
      <p:sp>
        <p:nvSpPr>
          <p:cNvPr id="45" name="Volný tvar 44"/>
          <p:cNvSpPr/>
          <p:nvPr/>
        </p:nvSpPr>
        <p:spPr>
          <a:xfrm rot="13561220" flipH="1">
            <a:off x="6421822" y="1163042"/>
            <a:ext cx="571504" cy="121444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4" name="Picture 2" descr="http://4.bp.blogspot.com/-JN60bgtH36c/Tr6q789GTEI/AAAAAAAAAkI/Qwh_NJ_dQNg/s1600/skotan_Thumbs_up_smiley.png"/>
          <p:cNvPicPr>
            <a:picLocks noChangeAspect="1" noChangeArrowheads="1"/>
          </p:cNvPicPr>
          <p:nvPr/>
        </p:nvPicPr>
        <p:blipFill>
          <a:blip r:embed="rId9" cstate="print"/>
          <a:srcRect/>
          <a:stretch>
            <a:fillRect/>
          </a:stretch>
        </p:blipFill>
        <p:spPr bwMode="auto">
          <a:xfrm>
            <a:off x="6286512" y="2285992"/>
            <a:ext cx="357190" cy="357190"/>
          </a:xfrm>
          <a:prstGeom prst="rect">
            <a:avLst/>
          </a:prstGeom>
          <a:noFill/>
        </p:spPr>
      </p:pic>
      <p:sp>
        <p:nvSpPr>
          <p:cNvPr id="47" name="Volný tvar 46"/>
          <p:cNvSpPr/>
          <p:nvPr/>
        </p:nvSpPr>
        <p:spPr>
          <a:xfrm rot="17834951">
            <a:off x="7696830" y="2052414"/>
            <a:ext cx="447431" cy="1213742"/>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6" name="Picture 2" descr="http://4.bp.blogspot.com/-JN60bgtH36c/Tr6q789GTEI/AAAAAAAAAkI/Qwh_NJ_dQNg/s1600/skotan_Thumbs_up_smiley.png"/>
          <p:cNvPicPr>
            <a:picLocks noChangeAspect="1" noChangeArrowheads="1"/>
          </p:cNvPicPr>
          <p:nvPr/>
        </p:nvPicPr>
        <p:blipFill>
          <a:blip r:embed="rId9" cstate="print"/>
          <a:srcRect/>
          <a:stretch>
            <a:fillRect/>
          </a:stretch>
        </p:blipFill>
        <p:spPr bwMode="auto">
          <a:xfrm>
            <a:off x="6715140" y="1000108"/>
            <a:ext cx="357190" cy="357190"/>
          </a:xfrm>
          <a:prstGeom prst="rect">
            <a:avLst/>
          </a:prstGeom>
          <a:noFill/>
        </p:spPr>
      </p:pic>
      <p:sp>
        <p:nvSpPr>
          <p:cNvPr id="49" name="Volný tvar 48"/>
          <p:cNvSpPr/>
          <p:nvPr/>
        </p:nvSpPr>
        <p:spPr>
          <a:xfrm rot="18265874">
            <a:off x="7134488" y="1438260"/>
            <a:ext cx="447431" cy="1000132"/>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48" name="Picture 2" descr="http://4.bp.blogspot.com/-JN60bgtH36c/Tr6q789GTEI/AAAAAAAAAkI/Qwh_NJ_dQNg/s1600/skotan_Thumbs_up_smiley.png"/>
          <p:cNvPicPr>
            <a:picLocks noChangeAspect="1" noChangeArrowheads="1"/>
          </p:cNvPicPr>
          <p:nvPr/>
        </p:nvPicPr>
        <p:blipFill>
          <a:blip r:embed="rId9" cstate="print"/>
          <a:srcRect/>
          <a:stretch>
            <a:fillRect/>
          </a:stretch>
        </p:blipFill>
        <p:spPr bwMode="auto">
          <a:xfrm>
            <a:off x="7286644" y="1928802"/>
            <a:ext cx="357190" cy="357190"/>
          </a:xfrm>
          <a:prstGeom prst="rect">
            <a:avLst/>
          </a:prstGeom>
          <a:noFill/>
        </p:spPr>
      </p:pic>
      <p:pic>
        <p:nvPicPr>
          <p:cNvPr id="50" name="Picture 2" descr="http://4.bp.blogspot.com/-JN60bgtH36c/Tr6q789GTEI/AAAAAAAAAkI/Qwh_NJ_dQNg/s1600/skotan_Thumbs_up_smiley.png"/>
          <p:cNvPicPr>
            <a:picLocks noChangeAspect="1" noChangeArrowheads="1"/>
          </p:cNvPicPr>
          <p:nvPr/>
        </p:nvPicPr>
        <p:blipFill>
          <a:blip r:embed="rId9" cstate="print"/>
          <a:srcRect/>
          <a:stretch>
            <a:fillRect/>
          </a:stretch>
        </p:blipFill>
        <p:spPr bwMode="auto">
          <a:xfrm>
            <a:off x="8143900" y="2857496"/>
            <a:ext cx="357190" cy="357190"/>
          </a:xfrm>
          <a:prstGeom prst="rect">
            <a:avLst/>
          </a:prstGeom>
          <a:noFill/>
        </p:spPr>
      </p:pic>
      <p:sp>
        <p:nvSpPr>
          <p:cNvPr id="51" name="Volný tvar 50"/>
          <p:cNvSpPr/>
          <p:nvPr/>
        </p:nvSpPr>
        <p:spPr>
          <a:xfrm flipH="1">
            <a:off x="8429653" y="3214686"/>
            <a:ext cx="142876" cy="612584"/>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
        <p:nvSpPr>
          <p:cNvPr id="52" name="Volný tvar 51"/>
          <p:cNvSpPr/>
          <p:nvPr/>
        </p:nvSpPr>
        <p:spPr>
          <a:xfrm>
            <a:off x="8429652" y="3929066"/>
            <a:ext cx="214314" cy="714380"/>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53" name="Picture 2" descr="http://4.bp.blogspot.com/-JN60bgtH36c/Tr6q789GTEI/AAAAAAAAAkI/Qwh_NJ_dQNg/s1600/skotan_Thumbs_up_smiley.png"/>
          <p:cNvPicPr>
            <a:picLocks noChangeAspect="1" noChangeArrowheads="1"/>
          </p:cNvPicPr>
          <p:nvPr/>
        </p:nvPicPr>
        <p:blipFill>
          <a:blip r:embed="rId9" cstate="print"/>
          <a:srcRect/>
          <a:stretch>
            <a:fillRect/>
          </a:stretch>
        </p:blipFill>
        <p:spPr bwMode="auto">
          <a:xfrm>
            <a:off x="8429652" y="3714752"/>
            <a:ext cx="357190" cy="357190"/>
          </a:xfrm>
          <a:prstGeom prst="rect">
            <a:avLst/>
          </a:prstGeom>
          <a:noFill/>
        </p:spPr>
      </p:pic>
      <p:pic>
        <p:nvPicPr>
          <p:cNvPr id="21506" name="Picture 2" descr="http://www.clipartlord.com/wp-content/uploads/2013/09/airplane9.png"/>
          <p:cNvPicPr>
            <a:picLocks noChangeAspect="1" noChangeArrowheads="1"/>
          </p:cNvPicPr>
          <p:nvPr/>
        </p:nvPicPr>
        <p:blipFill>
          <a:blip r:embed="rId10" cstate="print"/>
          <a:srcRect/>
          <a:stretch>
            <a:fillRect/>
          </a:stretch>
        </p:blipFill>
        <p:spPr bwMode="auto">
          <a:xfrm>
            <a:off x="5143504" y="2285992"/>
            <a:ext cx="3133744" cy="2350308"/>
          </a:xfrm>
          <a:prstGeom prst="rect">
            <a:avLst/>
          </a:prstGeom>
          <a:noFill/>
        </p:spPr>
      </p:pic>
      <p:pic>
        <p:nvPicPr>
          <p:cNvPr id="18434" name="Picture 2" descr="http://4.bp.blogspot.com/-JN60bgtH36c/Tr6q789GTEI/AAAAAAAAAkI/Qwh_NJ_dQNg/s1600/skotan_Thumbs_up_smiley.png">
            <a:hlinkClick r:id="rId11" action="ppaction://hlinksldjump"/>
          </p:cNvPr>
          <p:cNvPicPr>
            <a:picLocks noChangeAspect="1" noChangeArrowheads="1"/>
          </p:cNvPicPr>
          <p:nvPr/>
        </p:nvPicPr>
        <p:blipFill>
          <a:blip r:embed="rId9" cstate="print"/>
          <a:srcRect/>
          <a:stretch>
            <a:fillRect/>
          </a:stretch>
        </p:blipFill>
        <p:spPr bwMode="auto">
          <a:xfrm>
            <a:off x="7643834" y="3857628"/>
            <a:ext cx="1214446" cy="1214446"/>
          </a:xfrm>
          <a:prstGeom prst="rect">
            <a:avLst/>
          </a:prstGeom>
          <a:noFill/>
        </p:spPr>
      </p:pic>
      <p:sp>
        <p:nvSpPr>
          <p:cNvPr id="54" name="TextovéPole 53"/>
          <p:cNvSpPr txBox="1"/>
          <p:nvPr/>
        </p:nvSpPr>
        <p:spPr>
          <a:xfrm>
            <a:off x="1928794" y="5429264"/>
            <a:ext cx="4429156" cy="1200329"/>
          </a:xfrm>
          <a:prstGeom prst="rect">
            <a:avLst/>
          </a:prstGeom>
          <a:noFill/>
        </p:spPr>
        <p:txBody>
          <a:bodyPr wrap="square" rtlCol="0">
            <a:spAutoFit/>
          </a:bodyPr>
          <a:lstStyle/>
          <a:p>
            <a:pPr algn="ctr"/>
            <a:r>
              <a:rPr lang="sk-SK" sz="2400" b="1" dirty="0" smtClean="0">
                <a:solidFill>
                  <a:srgbClr val="C00000"/>
                </a:solidFill>
                <a:latin typeface="Cooper Black" pitchFamily="18" charset="0"/>
              </a:rPr>
              <a:t>Výborne !</a:t>
            </a:r>
            <a:r>
              <a:rPr lang="sk-SK" sz="2400" b="1" dirty="0" smtClean="0">
                <a:solidFill>
                  <a:srgbClr val="FF0000"/>
                </a:solidFill>
                <a:latin typeface="Cooper Black" pitchFamily="18" charset="0"/>
              </a:rPr>
              <a:t> </a:t>
            </a:r>
          </a:p>
          <a:p>
            <a:pPr algn="ctr"/>
            <a:r>
              <a:rPr lang="sk-SK" sz="2400" b="1" dirty="0" smtClean="0">
                <a:solidFill>
                  <a:schemeClr val="bg1"/>
                </a:solidFill>
                <a:latin typeface="Cooper Black" pitchFamily="18" charset="0"/>
              </a:rPr>
              <a:t>Výlet je za tebou</a:t>
            </a:r>
          </a:p>
          <a:p>
            <a:pPr algn="ctr"/>
            <a:r>
              <a:rPr lang="sk-SK" sz="2400" b="1" dirty="0" smtClean="0">
                <a:solidFill>
                  <a:schemeClr val="bg1"/>
                </a:solidFill>
                <a:latin typeface="Cooper Black" pitchFamily="18" charset="0"/>
              </a:rPr>
              <a:t>a cestuješ domov.</a:t>
            </a:r>
            <a:endParaRPr lang="sk-SK" sz="2400" b="1" dirty="0">
              <a:solidFill>
                <a:schemeClr val="bg1"/>
              </a:solidFill>
              <a:latin typeface="Cooper Black" pitchFamily="18" charset="0"/>
            </a:endParaRPr>
          </a:p>
        </p:txBody>
      </p:sp>
      <p:sp>
        <p:nvSpPr>
          <p:cNvPr id="56" name="TextovéPole 55"/>
          <p:cNvSpPr txBox="1"/>
          <p:nvPr/>
        </p:nvSpPr>
        <p:spPr>
          <a:xfrm>
            <a:off x="7572364" y="5143512"/>
            <a:ext cx="1500230" cy="353943"/>
          </a:xfrm>
          <a:prstGeom prst="rect">
            <a:avLst/>
          </a:prstGeom>
          <a:solidFill>
            <a:schemeClr val="bg1"/>
          </a:solidFill>
          <a:ln>
            <a:solidFill>
              <a:schemeClr val="bg1"/>
            </a:solidFill>
          </a:ln>
        </p:spPr>
        <p:txBody>
          <a:bodyPr wrap="square" rtlCol="0">
            <a:spAutoFit/>
          </a:bodyPr>
          <a:lstStyle/>
          <a:p>
            <a:r>
              <a:rPr lang="sk-SK" sz="1700" dirty="0" smtClean="0">
                <a:latin typeface="Cooper Black" pitchFamily="18" charset="0"/>
              </a:rPr>
              <a:t>Klikni sem.</a:t>
            </a:r>
            <a:endParaRPr lang="sk-SK" sz="1700" dirty="0">
              <a:latin typeface="Cooper Black"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 fill="hold"/>
                                        <p:tgtEl>
                                          <p:spTgt spid="52"/>
                                        </p:tgtEl>
                                        <p:attrNameLst>
                                          <p:attrName>r</p:attrName>
                                        </p:attrNameLst>
                                      </p:cBhvr>
                                    </p:animRot>
                                  </p:childTnLst>
                                </p:cTn>
                              </p:par>
                            </p:childTnLst>
                          </p:cTn>
                        </p:par>
                        <p:par>
                          <p:cTn id="7" fill="hold">
                            <p:stCondLst>
                              <p:cond delay="1000"/>
                            </p:stCondLst>
                            <p:childTnLst>
                              <p:par>
                                <p:cTn id="8" presetID="2" presetClass="entr" presetSubtype="4" fill="hold" grpId="0" nodeType="afterEffect">
                                  <p:stCondLst>
                                    <p:cond delay="0"/>
                                  </p:stCondLst>
                                  <p:childTnLst>
                                    <p:set>
                                      <p:cBhvr>
                                        <p:cTn id="9" dur="1" fill="hold">
                                          <p:stCondLst>
                                            <p:cond delay="0"/>
                                          </p:stCondLst>
                                        </p:cTn>
                                        <p:tgtEl>
                                          <p:spTgt spid="54"/>
                                        </p:tgtEl>
                                        <p:attrNameLst>
                                          <p:attrName>style.visibility</p:attrName>
                                        </p:attrNameLst>
                                      </p:cBhvr>
                                      <p:to>
                                        <p:strVal val="visible"/>
                                      </p:to>
                                    </p:set>
                                    <p:anim calcmode="lin" valueType="num">
                                      <p:cBhvr additive="base">
                                        <p:cTn id="10" dur="3000" fill="hold"/>
                                        <p:tgtEl>
                                          <p:spTgt spid="54"/>
                                        </p:tgtEl>
                                        <p:attrNameLst>
                                          <p:attrName>ppt_x</p:attrName>
                                        </p:attrNameLst>
                                      </p:cBhvr>
                                      <p:tavLst>
                                        <p:tav tm="0">
                                          <p:val>
                                            <p:strVal val="#ppt_x"/>
                                          </p:val>
                                        </p:tav>
                                        <p:tav tm="100000">
                                          <p:val>
                                            <p:strVal val="#ppt_x"/>
                                          </p:val>
                                        </p:tav>
                                      </p:tavLst>
                                    </p:anim>
                                    <p:anim calcmode="lin" valueType="num">
                                      <p:cBhvr additive="base">
                                        <p:cTn id="11" dur="3000" fill="hold"/>
                                        <p:tgtEl>
                                          <p:spTgt spid="5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8434"/>
                                        </p:tgtEl>
                                        <p:attrNameLst>
                                          <p:attrName>style.visibility</p:attrName>
                                        </p:attrNameLst>
                                      </p:cBhvr>
                                      <p:to>
                                        <p:strVal val="visible"/>
                                      </p:to>
                                    </p:set>
                                    <p:anim calcmode="lin" valueType="num">
                                      <p:cBhvr additive="base">
                                        <p:cTn id="14" dur="1000" fill="hold"/>
                                        <p:tgtEl>
                                          <p:spTgt spid="18434"/>
                                        </p:tgtEl>
                                        <p:attrNameLst>
                                          <p:attrName>ppt_x</p:attrName>
                                        </p:attrNameLst>
                                      </p:cBhvr>
                                      <p:tavLst>
                                        <p:tav tm="0">
                                          <p:val>
                                            <p:strVal val="#ppt_x"/>
                                          </p:val>
                                        </p:tav>
                                        <p:tav tm="100000">
                                          <p:val>
                                            <p:strVal val="#ppt_x"/>
                                          </p:val>
                                        </p:tav>
                                      </p:tavLst>
                                    </p:anim>
                                    <p:anim calcmode="lin" valueType="num">
                                      <p:cBhvr additive="base">
                                        <p:cTn id="15" dur="1000" fill="hold"/>
                                        <p:tgtEl>
                                          <p:spTgt spid="18434"/>
                                        </p:tgtEl>
                                        <p:attrNameLst>
                                          <p:attrName>ppt_y</p:attrName>
                                        </p:attrNameLst>
                                      </p:cBhvr>
                                      <p:tavLst>
                                        <p:tav tm="0">
                                          <p:val>
                                            <p:strVal val="1+#ppt_h/2"/>
                                          </p:val>
                                        </p:tav>
                                        <p:tav tm="100000">
                                          <p:val>
                                            <p:strVal val="#ppt_y"/>
                                          </p:val>
                                        </p:tav>
                                      </p:tavLst>
                                    </p:anim>
                                  </p:childTnLst>
                                </p:cTn>
                              </p:par>
                            </p:childTnLst>
                          </p:cTn>
                        </p:par>
                        <p:par>
                          <p:cTn id="16" fill="hold">
                            <p:stCondLst>
                              <p:cond delay="4000"/>
                            </p:stCondLst>
                            <p:childTnLst>
                              <p:par>
                                <p:cTn id="17" presetID="8" presetClass="emph" presetSubtype="0" fill="hold" nodeType="afterEffect">
                                  <p:stCondLst>
                                    <p:cond delay="0"/>
                                  </p:stCondLst>
                                  <p:childTnLst>
                                    <p:animRot by="43200000">
                                      <p:cBhvr>
                                        <p:cTn id="18" dur="2000" fill="hold"/>
                                        <p:tgtEl>
                                          <p:spTgt spid="18434"/>
                                        </p:tgtEl>
                                        <p:attrNameLst>
                                          <p:attrName>r</p:attrName>
                                        </p:attrNameLst>
                                      </p:cBhvr>
                                    </p:animRot>
                                  </p:childTnLst>
                                </p:cTn>
                              </p:par>
                              <p:par>
                                <p:cTn id="19" presetID="2" presetClass="entr" presetSubtype="4" fill="hold" nodeType="withEffect">
                                  <p:stCondLst>
                                    <p:cond delay="0"/>
                                  </p:stCondLst>
                                  <p:childTnLst>
                                    <p:set>
                                      <p:cBhvr>
                                        <p:cTn id="20" dur="1" fill="hold">
                                          <p:stCondLst>
                                            <p:cond delay="0"/>
                                          </p:stCondLst>
                                        </p:cTn>
                                        <p:tgtEl>
                                          <p:spTgt spid="21506"/>
                                        </p:tgtEl>
                                        <p:attrNameLst>
                                          <p:attrName>style.visibility</p:attrName>
                                        </p:attrNameLst>
                                      </p:cBhvr>
                                      <p:to>
                                        <p:strVal val="visible"/>
                                      </p:to>
                                    </p:set>
                                    <p:anim calcmode="lin" valueType="num">
                                      <p:cBhvr additive="base">
                                        <p:cTn id="21" dur="3000" fill="hold"/>
                                        <p:tgtEl>
                                          <p:spTgt spid="21506"/>
                                        </p:tgtEl>
                                        <p:attrNameLst>
                                          <p:attrName>ppt_x</p:attrName>
                                        </p:attrNameLst>
                                      </p:cBhvr>
                                      <p:tavLst>
                                        <p:tav tm="0">
                                          <p:val>
                                            <p:strVal val="#ppt_x"/>
                                          </p:val>
                                        </p:tav>
                                        <p:tav tm="100000">
                                          <p:val>
                                            <p:strVal val="#ppt_x"/>
                                          </p:val>
                                        </p:tav>
                                      </p:tavLst>
                                    </p:anim>
                                    <p:anim calcmode="lin" valueType="num">
                                      <p:cBhvr additive="base">
                                        <p:cTn id="22" dur="3000" fill="hold"/>
                                        <p:tgtEl>
                                          <p:spTgt spid="21506"/>
                                        </p:tgtEl>
                                        <p:attrNameLst>
                                          <p:attrName>ppt_y</p:attrName>
                                        </p:attrNameLst>
                                      </p:cBhvr>
                                      <p:tavLst>
                                        <p:tav tm="0">
                                          <p:val>
                                            <p:strVal val="1+#ppt_h/2"/>
                                          </p:val>
                                        </p:tav>
                                        <p:tav tm="100000">
                                          <p:val>
                                            <p:strVal val="#ppt_y"/>
                                          </p:val>
                                        </p:tav>
                                      </p:tavLst>
                                    </p:anim>
                                  </p:childTnLst>
                                </p:cTn>
                              </p:par>
                              <p:par>
                                <p:cTn id="23" presetID="0" presetClass="path" presetSubtype="0" accel="50000" decel="50000" fill="hold" nodeType="withEffect">
                                  <p:stCondLst>
                                    <p:cond delay="0"/>
                                  </p:stCondLst>
                                  <p:childTnLst>
                                    <p:animMotion origin="layout" path="M -4.16667E-6 3.7037E-7 C -0.12534 -0.03148 -0.25052 -0.06296 -0.2927 -0.09722 C -0.33489 -0.13171 -0.26753 -0.16898 -0.25347 -0.20579 C -0.23958 -0.24282 -0.20069 -0.2919 -0.20937 -0.31991 C -0.21805 -0.34792 -0.24548 -0.36482 -0.3052 -0.37338 C -0.3651 -0.38194 -0.50763 -0.35787 -0.56822 -0.37176 C -0.62899 -0.38565 -0.6335 -0.43819 -0.66909 -0.45764 C -0.70468 -0.47616 -0.73142 -0.46667 -0.78211 -0.48565 C -0.83298 -0.50463 -0.94323 -0.55764 -0.97413 -0.5713 " pathEditMode="relative" rAng="0" ptsTypes="aaaaaaaaA">
                                      <p:cBhvr>
                                        <p:cTn id="24" dur="5000" fill="hold"/>
                                        <p:tgtEl>
                                          <p:spTgt spid="21506"/>
                                        </p:tgtEl>
                                        <p:attrNameLst>
                                          <p:attrName>ppt_x</p:attrName>
                                          <p:attrName>ppt_y</p:attrName>
                                        </p:attrNameLst>
                                      </p:cBhvr>
                                      <p:rCtr x="-48700" y="-28600"/>
                                    </p:animMotion>
                                  </p:childTnLst>
                                </p:cTn>
                              </p:par>
                            </p:childTnLst>
                          </p:cTn>
                        </p:par>
                        <p:par>
                          <p:cTn id="25" fill="hold">
                            <p:stCondLst>
                              <p:cond delay="9000"/>
                            </p:stCondLst>
                            <p:childTnLst>
                              <p:par>
                                <p:cTn id="26" presetID="2" presetClass="entr" presetSubtype="2" fill="hold" grpId="0" nodeType="after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500" fill="hold"/>
                                        <p:tgtEl>
                                          <p:spTgt spid="56"/>
                                        </p:tgtEl>
                                        <p:attrNameLst>
                                          <p:attrName>ppt_x</p:attrName>
                                        </p:attrNameLst>
                                      </p:cBhvr>
                                      <p:tavLst>
                                        <p:tav tm="0">
                                          <p:val>
                                            <p:strVal val="1+#ppt_w/2"/>
                                          </p:val>
                                        </p:tav>
                                        <p:tav tm="100000">
                                          <p:val>
                                            <p:strVal val="#ppt_x"/>
                                          </p:val>
                                        </p:tav>
                                      </p:tavLst>
                                    </p:anim>
                                    <p:anim calcmode="lin" valueType="num">
                                      <p:cBhvr additive="base">
                                        <p:cTn id="29"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s://modelshipmaster.com/products/paintings/endeavourS.jpg"/>
          <p:cNvPicPr>
            <a:picLocks noChangeAspect="1" noChangeArrowheads="1"/>
          </p:cNvPicPr>
          <p:nvPr/>
        </p:nvPicPr>
        <p:blipFill>
          <a:blip r:embed="rId3" cstate="print"/>
          <a:srcRect/>
          <a:stretch>
            <a:fillRect/>
          </a:stretch>
        </p:blipFill>
        <p:spPr bwMode="auto">
          <a:xfrm>
            <a:off x="0" y="760478"/>
            <a:ext cx="9144000" cy="6264196"/>
          </a:xfrm>
          <a:prstGeom prst="rect">
            <a:avLst/>
          </a:prstGeom>
          <a:noFill/>
        </p:spPr>
      </p:pic>
      <p:sp>
        <p:nvSpPr>
          <p:cNvPr id="4" name="Zaoblený obdélník 3"/>
          <p:cNvSpPr/>
          <p:nvPr/>
        </p:nvSpPr>
        <p:spPr>
          <a:xfrm>
            <a:off x="4152292" y="2228169"/>
            <a:ext cx="4532024"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4179187" y="3268519"/>
            <a:ext cx="4532024"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4179187" y="4252839"/>
            <a:ext cx="4532024"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4179186" y="5272130"/>
            <a:ext cx="4532025"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rId4" action="ppaction://hlinksldjump"/>
          </p:cNvPr>
          <p:cNvSpPr/>
          <p:nvPr/>
        </p:nvSpPr>
        <p:spPr>
          <a:xfrm>
            <a:off x="3171265" y="2209796"/>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rId4" action="ppaction://hlinksldjump"/>
          </p:cNvPr>
          <p:cNvSpPr/>
          <p:nvPr/>
        </p:nvSpPr>
        <p:spPr>
          <a:xfrm>
            <a:off x="3171265" y="3231772"/>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rId4" action="ppaction://hlinksldjump"/>
          </p:cNvPr>
          <p:cNvSpPr/>
          <p:nvPr/>
        </p:nvSpPr>
        <p:spPr>
          <a:xfrm>
            <a:off x="3211605" y="4253752"/>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rId5" action="ppaction://hlinksldjump"/>
          </p:cNvPr>
          <p:cNvSpPr/>
          <p:nvPr/>
        </p:nvSpPr>
        <p:spPr>
          <a:xfrm>
            <a:off x="3225053" y="5235383"/>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élník 15"/>
          <p:cNvSpPr/>
          <p:nvPr/>
        </p:nvSpPr>
        <p:spPr>
          <a:xfrm>
            <a:off x="591120" y="171370"/>
            <a:ext cx="8052846" cy="400110"/>
          </a:xfrm>
          <a:prstGeom prst="rect">
            <a:avLst/>
          </a:prstGeom>
        </p:spPr>
        <p:txBody>
          <a:bodyPr wrap="none">
            <a:spAutoFit/>
          </a:bodyPr>
          <a:lstStyle/>
          <a:p>
            <a:r>
              <a:rPr lang="sk-SK" sz="2000" dirty="0" smtClean="0"/>
              <a:t>Ktorý britský moreplavec sa najvýraznejšie pričinil o preskúmanie Austrálie?</a:t>
            </a:r>
            <a:endParaRPr lang="sk-SK" sz="2000" dirty="0"/>
          </a:p>
        </p:txBody>
      </p:sp>
      <p:sp>
        <p:nvSpPr>
          <p:cNvPr id="17" name="Obdélník 16"/>
          <p:cNvSpPr/>
          <p:nvPr/>
        </p:nvSpPr>
        <p:spPr>
          <a:xfrm>
            <a:off x="4214810" y="2285992"/>
            <a:ext cx="3143272" cy="400110"/>
          </a:xfrm>
          <a:prstGeom prst="rect">
            <a:avLst/>
          </a:prstGeom>
        </p:spPr>
        <p:txBody>
          <a:bodyPr wrap="square">
            <a:spAutoFit/>
          </a:bodyPr>
          <a:lstStyle/>
          <a:p>
            <a:r>
              <a:rPr lang="sk-SK" sz="2000" dirty="0" smtClean="0"/>
              <a:t>Fernao de Magalhaes</a:t>
            </a:r>
            <a:endParaRPr lang="sk-SK" sz="2000" dirty="0"/>
          </a:p>
        </p:txBody>
      </p:sp>
      <p:sp>
        <p:nvSpPr>
          <p:cNvPr id="18" name="Obdélník 17"/>
          <p:cNvSpPr/>
          <p:nvPr/>
        </p:nvSpPr>
        <p:spPr>
          <a:xfrm>
            <a:off x="4214810" y="3314642"/>
            <a:ext cx="4357718" cy="400110"/>
          </a:xfrm>
          <a:prstGeom prst="rect">
            <a:avLst/>
          </a:prstGeom>
        </p:spPr>
        <p:txBody>
          <a:bodyPr wrap="square">
            <a:spAutoFit/>
          </a:bodyPr>
          <a:lstStyle/>
          <a:p>
            <a:r>
              <a:rPr lang="sk-SK" sz="2000" dirty="0" smtClean="0"/>
              <a:t>Francis Drake</a:t>
            </a:r>
            <a:endParaRPr lang="sk-SK" sz="2000" dirty="0"/>
          </a:p>
        </p:txBody>
      </p:sp>
      <p:sp>
        <p:nvSpPr>
          <p:cNvPr id="19" name="Obdélník 18"/>
          <p:cNvSpPr/>
          <p:nvPr/>
        </p:nvSpPr>
        <p:spPr>
          <a:xfrm>
            <a:off x="4214810" y="4314774"/>
            <a:ext cx="4357718" cy="400110"/>
          </a:xfrm>
          <a:prstGeom prst="rect">
            <a:avLst/>
          </a:prstGeom>
        </p:spPr>
        <p:txBody>
          <a:bodyPr wrap="square">
            <a:spAutoFit/>
          </a:bodyPr>
          <a:lstStyle/>
          <a:p>
            <a:r>
              <a:rPr lang="sk-SK" sz="2000" dirty="0" smtClean="0"/>
              <a:t>Abel Tasman</a:t>
            </a:r>
            <a:endParaRPr lang="sk-SK" sz="2000" dirty="0"/>
          </a:p>
        </p:txBody>
      </p:sp>
      <p:sp>
        <p:nvSpPr>
          <p:cNvPr id="20" name="Obdélník 19"/>
          <p:cNvSpPr/>
          <p:nvPr/>
        </p:nvSpPr>
        <p:spPr>
          <a:xfrm>
            <a:off x="4214810" y="5314906"/>
            <a:ext cx="4357718" cy="400110"/>
          </a:xfrm>
          <a:prstGeom prst="rect">
            <a:avLst/>
          </a:prstGeom>
        </p:spPr>
        <p:txBody>
          <a:bodyPr wrap="square">
            <a:spAutoFit/>
          </a:bodyPr>
          <a:lstStyle/>
          <a:p>
            <a:r>
              <a:rPr lang="sk-SK" sz="2000" dirty="0" smtClean="0"/>
              <a:t>James Cook</a:t>
            </a:r>
            <a:endParaRPr lang="sk-SK" sz="2000"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ppt_x"/>
                                          </p:val>
                                        </p:tav>
                                        <p:tav tm="100000">
                                          <p:val>
                                            <p:strVal val="#ppt_x"/>
                                          </p:val>
                                        </p:tav>
                                      </p:tavLst>
                                    </p:anim>
                                    <p:anim calcmode="lin" valueType="num">
                                      <p:cBhvr additive="base">
                                        <p:cTn id="28" dur="2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2000" fill="hold"/>
                                        <p:tgtEl>
                                          <p:spTgt spid="4"/>
                                        </p:tgtEl>
                                        <p:attrNameLst>
                                          <p:attrName>ppt_x</p:attrName>
                                        </p:attrNameLst>
                                      </p:cBhvr>
                                      <p:tavLst>
                                        <p:tav tm="0">
                                          <p:val>
                                            <p:strVal val="#ppt_x"/>
                                          </p:val>
                                        </p:tav>
                                        <p:tav tm="100000">
                                          <p:val>
                                            <p:strVal val="#ppt_x"/>
                                          </p:val>
                                        </p:tav>
                                      </p:tavLst>
                                    </p:anim>
                                    <p:anim calcmode="lin" valueType="num">
                                      <p:cBhvr additive="base">
                                        <p:cTn id="40" dur="2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ppt_x"/>
                                          </p:val>
                                        </p:tav>
                                        <p:tav tm="100000">
                                          <p:val>
                                            <p:strVal val="#ppt_x"/>
                                          </p:val>
                                        </p:tav>
                                      </p:tavLst>
                                    </p:anim>
                                    <p:anim calcmode="lin" valueType="num">
                                      <p:cBhvr additive="base">
                                        <p:cTn id="44" dur="2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0" fill="hold"/>
                                        <p:tgtEl>
                                          <p:spTgt spid="6"/>
                                        </p:tgtEl>
                                        <p:attrNameLst>
                                          <p:attrName>ppt_x</p:attrName>
                                        </p:attrNameLst>
                                      </p:cBhvr>
                                      <p:tavLst>
                                        <p:tav tm="0">
                                          <p:val>
                                            <p:strVal val="#ppt_x"/>
                                          </p:val>
                                        </p:tav>
                                        <p:tav tm="100000">
                                          <p:val>
                                            <p:strVal val="#ppt_x"/>
                                          </p:val>
                                        </p:tav>
                                      </p:tavLst>
                                    </p:anim>
                                    <p:anim calcmode="lin" valueType="num">
                                      <p:cBhvr additive="base">
                                        <p:cTn id="48" dur="20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2000" fill="hold"/>
                                        <p:tgtEl>
                                          <p:spTgt spid="7"/>
                                        </p:tgtEl>
                                        <p:attrNameLst>
                                          <p:attrName>ppt_x</p:attrName>
                                        </p:attrNameLst>
                                      </p:cBhvr>
                                      <p:tavLst>
                                        <p:tav tm="0">
                                          <p:val>
                                            <p:strVal val="#ppt_x"/>
                                          </p:val>
                                        </p:tav>
                                        <p:tav tm="100000">
                                          <p:val>
                                            <p:strVal val="#ppt_x"/>
                                          </p:val>
                                        </p:tav>
                                      </p:tavLst>
                                    </p:anim>
                                    <p:anim calcmode="lin" valueType="num">
                                      <p:cBhvr additive="base">
                                        <p:cTn id="5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ocialmediaexplorer.com/wp-content/uploads/2008/06/retro-television.jpg"/>
          <p:cNvPicPr>
            <a:picLocks noChangeAspect="1" noChangeArrowheads="1"/>
          </p:cNvPicPr>
          <p:nvPr/>
        </p:nvPicPr>
        <p:blipFill>
          <a:blip r:embed="rId3" cstate="print"/>
          <a:srcRect/>
          <a:stretch>
            <a:fillRect/>
          </a:stretch>
        </p:blipFill>
        <p:spPr bwMode="auto">
          <a:xfrm>
            <a:off x="1" y="1101780"/>
            <a:ext cx="9144000" cy="6143644"/>
          </a:xfrm>
          <a:prstGeom prst="rect">
            <a:avLst/>
          </a:prstGeom>
          <a:noFill/>
        </p:spPr>
      </p:pic>
      <p:sp>
        <p:nvSpPr>
          <p:cNvPr id="5" name="Obdélník 4"/>
          <p:cNvSpPr/>
          <p:nvPr/>
        </p:nvSpPr>
        <p:spPr>
          <a:xfrm>
            <a:off x="728835" y="143198"/>
            <a:ext cx="7803606" cy="1269578"/>
          </a:xfrm>
          <a:prstGeom prst="rect">
            <a:avLst/>
          </a:prstGeom>
        </p:spPr>
        <p:txBody>
          <a:bodyPr wrap="square">
            <a:spAutoFit/>
          </a:bodyPr>
          <a:lstStyle/>
          <a:p>
            <a:pPr>
              <a:lnSpc>
                <a:spcPct val="150000"/>
              </a:lnSpc>
            </a:pPr>
            <a:r>
              <a:rPr lang="sk-SK" sz="1700" dirty="0" smtClean="0"/>
              <a:t>Po dlhom výlete padne vždy vhod trochu si </a:t>
            </a:r>
            <a:r>
              <a:rPr lang="sk-SK" sz="1700" dirty="0" smtClean="0"/>
              <a:t>oddýchnuť. Vypočujte si legendárnu skladbu od austrálskej skupiny </a:t>
            </a:r>
            <a:r>
              <a:rPr lang="sk-SK" sz="1700" dirty="0" err="1" smtClean="0"/>
              <a:t>Men</a:t>
            </a:r>
            <a:r>
              <a:rPr lang="sk-SK" sz="1700" dirty="0" smtClean="0"/>
              <a:t> at </a:t>
            </a:r>
            <a:r>
              <a:rPr lang="sk-SK" sz="1700" dirty="0" err="1" smtClean="0"/>
              <a:t>Work</a:t>
            </a:r>
            <a:r>
              <a:rPr lang="sk-SK" sz="1700" dirty="0" smtClean="0"/>
              <a:t>. Mnohí Austrálčania by ju brali aj ako oficiálnu štátnu hymnu. Až tak je tam slávna. </a:t>
            </a:r>
            <a:r>
              <a:rPr lang="sk-SK" sz="1700" dirty="0" smtClean="0">
                <a:sym typeface="Wingdings" panose="05000000000000000000" pitchFamily="2" charset="2"/>
              </a:rPr>
              <a:t> </a:t>
            </a:r>
            <a:r>
              <a:rPr lang="sk-SK" sz="1700" dirty="0" smtClean="0"/>
              <a:t> </a:t>
            </a:r>
            <a:r>
              <a:rPr lang="sk-SK" sz="1700" dirty="0" smtClean="0"/>
              <a:t>O čom sa </a:t>
            </a:r>
            <a:r>
              <a:rPr lang="sk-SK" sz="1700" dirty="0" smtClean="0"/>
              <a:t>v nej spieva</a:t>
            </a:r>
            <a:r>
              <a:rPr lang="sk-SK" sz="1700" dirty="0" smtClean="0"/>
              <a:t>? </a:t>
            </a:r>
            <a:endParaRPr lang="sk-SK" sz="1700" dirty="0"/>
          </a:p>
        </p:txBody>
      </p:sp>
      <p:pic>
        <p:nvPicPr>
          <p:cNvPr id="3" name="Obrázok 2">
            <a:hlinkClick r:id="rId4"/>
          </p:cNvPr>
          <p:cNvPicPr>
            <a:picLocks noChangeAspect="1"/>
          </p:cNvPicPr>
          <p:nvPr/>
        </p:nvPicPr>
        <p:blipFill>
          <a:blip r:embed="rId5"/>
          <a:stretch>
            <a:fillRect/>
          </a:stretch>
        </p:blipFill>
        <p:spPr>
          <a:xfrm>
            <a:off x="1503115" y="2232794"/>
            <a:ext cx="4653061" cy="3323615"/>
          </a:xfrm>
          <a:prstGeom prst="rect">
            <a:avLst/>
          </a:prstGeom>
        </p:spPr>
      </p:pic>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www.katherineemmons.com/wp-content/uploads/2013/06/question_mark-icon.png"/>
          <p:cNvPicPr>
            <a:picLocks noChangeAspect="1" noChangeArrowheads="1"/>
          </p:cNvPicPr>
          <p:nvPr/>
        </p:nvPicPr>
        <p:blipFill>
          <a:blip r:embed="rId3" cstate="print"/>
          <a:srcRect/>
          <a:stretch>
            <a:fillRect/>
          </a:stretch>
        </p:blipFill>
        <p:spPr bwMode="auto">
          <a:xfrm>
            <a:off x="357158" y="5000636"/>
            <a:ext cx="1643074" cy="1643074"/>
          </a:xfrm>
          <a:prstGeom prst="rect">
            <a:avLst/>
          </a:prstGeom>
          <a:noFill/>
        </p:spPr>
      </p:pic>
      <p:pic>
        <p:nvPicPr>
          <p:cNvPr id="5" name="Picture 2" descr="http://clipart-finder.com/data/png/Bubble_talk.png"/>
          <p:cNvPicPr>
            <a:picLocks noChangeAspect="1" noChangeArrowheads="1"/>
          </p:cNvPicPr>
          <p:nvPr/>
        </p:nvPicPr>
        <p:blipFill>
          <a:blip r:embed="rId4" cstate="print"/>
          <a:srcRect/>
          <a:stretch>
            <a:fillRect/>
          </a:stretch>
        </p:blipFill>
        <p:spPr bwMode="auto">
          <a:xfrm rot="1055751">
            <a:off x="1290977" y="607028"/>
            <a:ext cx="6117832" cy="5234421"/>
          </a:xfrm>
          <a:prstGeom prst="rect">
            <a:avLst/>
          </a:prstGeom>
          <a:noFill/>
        </p:spPr>
      </p:pic>
      <p:sp>
        <p:nvSpPr>
          <p:cNvPr id="6" name="TextovéPole 5"/>
          <p:cNvSpPr txBox="1"/>
          <p:nvPr/>
        </p:nvSpPr>
        <p:spPr>
          <a:xfrm rot="854773">
            <a:off x="2429414" y="1133843"/>
            <a:ext cx="4643470" cy="584775"/>
          </a:xfrm>
          <a:prstGeom prst="rect">
            <a:avLst/>
          </a:prstGeom>
          <a:noFill/>
        </p:spPr>
        <p:txBody>
          <a:bodyPr wrap="square" rtlCol="0">
            <a:spAutoFit/>
          </a:bodyPr>
          <a:lstStyle/>
          <a:p>
            <a:r>
              <a:rPr lang="sk-SK" sz="3200" dirty="0" smtClean="0">
                <a:solidFill>
                  <a:srgbClr val="C00000"/>
                </a:solidFill>
                <a:latin typeface="Cooper Black" pitchFamily="18" charset="0"/>
              </a:rPr>
              <a:t>Ako na to?</a:t>
            </a:r>
            <a:endParaRPr lang="sk-SK" sz="3200" dirty="0">
              <a:solidFill>
                <a:srgbClr val="C00000"/>
              </a:solidFill>
              <a:latin typeface="Cooper Black" pitchFamily="18" charset="0"/>
            </a:endParaRPr>
          </a:p>
        </p:txBody>
      </p:sp>
      <p:sp>
        <p:nvSpPr>
          <p:cNvPr id="7" name="TextovéPole 6"/>
          <p:cNvSpPr txBox="1"/>
          <p:nvPr/>
        </p:nvSpPr>
        <p:spPr>
          <a:xfrm rot="886112">
            <a:off x="1880563" y="1722534"/>
            <a:ext cx="4759035" cy="2516073"/>
          </a:xfrm>
          <a:prstGeom prst="rect">
            <a:avLst/>
          </a:prstGeom>
          <a:noFill/>
        </p:spPr>
        <p:txBody>
          <a:bodyPr wrap="square" rtlCol="0">
            <a:spAutoFit/>
          </a:bodyPr>
          <a:lstStyle/>
          <a:p>
            <a:pPr>
              <a:lnSpc>
                <a:spcPct val="150000"/>
              </a:lnSpc>
            </a:pPr>
            <a:r>
              <a:rPr lang="sk-SK" sz="1500" dirty="0" smtClean="0"/>
              <a:t>Princíp hry je jednoduchý, úlohou hráča je prejsť okolo Austrálie. A tu sa to začína celé komplikovať. Dokončiť dobrodružný výlet celým svetadielom sa podarí len tomu, kto zodpovie všetky otázky správne. Pri  nesprávnej odpovedi ostáva hráč na hanbu uštipačným </a:t>
            </a:r>
            <a:r>
              <a:rPr lang="sk-SK" sz="1500" dirty="0" err="1" smtClean="0"/>
              <a:t>koalám</a:t>
            </a:r>
            <a:r>
              <a:rPr lang="sk-SK" sz="1500" dirty="0" smtClean="0"/>
              <a:t>, tie mu však vždy dajú šancu na reparát.  Pri odpovediach klikajte vždy na farebné krúžky vľavo od možných odpovedí.</a:t>
            </a:r>
            <a:endParaRPr lang="sk-SK" sz="1500" dirty="0"/>
          </a:p>
        </p:txBody>
      </p:sp>
      <p:pic>
        <p:nvPicPr>
          <p:cNvPr id="75782" name="Picture 6" descr="http://www.seonetworkerlocal.com/wp-content/uploads/2012/11/startsign.jpg">
            <a:hlinkClick r:id="rId5" action="ppaction://hlinksldjump"/>
          </p:cNvPr>
          <p:cNvPicPr>
            <a:picLocks noChangeAspect="1" noChangeArrowheads="1"/>
          </p:cNvPicPr>
          <p:nvPr/>
        </p:nvPicPr>
        <p:blipFill>
          <a:blip r:embed="rId6" cstate="print"/>
          <a:srcRect/>
          <a:stretch>
            <a:fillRect/>
          </a:stretch>
        </p:blipFill>
        <p:spPr bwMode="auto">
          <a:xfrm>
            <a:off x="7500958" y="3571876"/>
            <a:ext cx="1500198" cy="1935739"/>
          </a:xfrm>
          <a:prstGeom prst="rect">
            <a:avLst/>
          </a:prstGeom>
          <a:noFill/>
        </p:spPr>
      </p:pic>
      <p:pic>
        <p:nvPicPr>
          <p:cNvPr id="75780" name="Picture 4" descr="http://drsmooth.co.uk/curved_arrow_red.png"/>
          <p:cNvPicPr>
            <a:picLocks noChangeAspect="1" noChangeArrowheads="1"/>
          </p:cNvPicPr>
          <p:nvPr/>
        </p:nvPicPr>
        <p:blipFill>
          <a:blip r:embed="rId7" cstate="print"/>
          <a:srcRect/>
          <a:stretch>
            <a:fillRect/>
          </a:stretch>
        </p:blipFill>
        <p:spPr bwMode="auto">
          <a:xfrm rot="13039936">
            <a:off x="5209828" y="4429648"/>
            <a:ext cx="2710862" cy="2033148"/>
          </a:xfrm>
          <a:prstGeom prst="rect">
            <a:avLst/>
          </a:prstGeom>
          <a:noFill/>
        </p:spPr>
      </p:pic>
      <p:pic>
        <p:nvPicPr>
          <p:cNvPr id="8" name="Picture 2" descr="https://encrypted-tbn2.gstatic.com/images?q=tbn:ANd9GcQ_d6et93h1ZFKuf6StciHrJQk6P3dpCAW5YzkEFdmEEyQkMQQ5mA"/>
          <p:cNvPicPr>
            <a:picLocks noChangeAspect="1" noChangeArrowheads="1"/>
          </p:cNvPicPr>
          <p:nvPr/>
        </p:nvPicPr>
        <p:blipFill>
          <a:blip r:embed="rId8" cstate="print"/>
          <a:srcRect/>
          <a:stretch>
            <a:fillRect/>
          </a:stretch>
        </p:blipFill>
        <p:spPr bwMode="auto">
          <a:xfrm rot="967960">
            <a:off x="6062723" y="290519"/>
            <a:ext cx="624428" cy="534490"/>
          </a:xfrm>
          <a:prstGeom prst="rect">
            <a:avLst/>
          </a:prstGeom>
          <a:noFill/>
        </p:spPr>
      </p:pic>
      <p:pic>
        <p:nvPicPr>
          <p:cNvPr id="9" name="Picture 6" descr="http://fc07.deviantart.net/fs71/f/2010/312/b/b/maps_dock_icon_by_kaboom88-d32gndf.png"/>
          <p:cNvPicPr>
            <a:picLocks noChangeAspect="1" noChangeArrowheads="1"/>
          </p:cNvPicPr>
          <p:nvPr/>
        </p:nvPicPr>
        <p:blipFill>
          <a:blip r:embed="rId9" cstate="print"/>
          <a:srcRect/>
          <a:stretch>
            <a:fillRect/>
          </a:stretch>
        </p:blipFill>
        <p:spPr bwMode="auto">
          <a:xfrm rot="1280743">
            <a:off x="312798" y="1384377"/>
            <a:ext cx="667015" cy="667015"/>
          </a:xfrm>
          <a:prstGeom prst="rect">
            <a:avLst/>
          </a:prstGeom>
          <a:noFill/>
        </p:spPr>
      </p:pic>
      <p:sp>
        <p:nvSpPr>
          <p:cNvPr id="10" name="TextovéPole 9"/>
          <p:cNvSpPr txBox="1"/>
          <p:nvPr/>
        </p:nvSpPr>
        <p:spPr>
          <a:xfrm>
            <a:off x="6786578" y="303234"/>
            <a:ext cx="2000264" cy="553998"/>
          </a:xfrm>
          <a:prstGeom prst="rect">
            <a:avLst/>
          </a:prstGeom>
          <a:noFill/>
        </p:spPr>
        <p:txBody>
          <a:bodyPr wrap="square" rtlCol="0">
            <a:spAutoFit/>
          </a:bodyPr>
          <a:lstStyle/>
          <a:p>
            <a:r>
              <a:rPr lang="sk-SK" sz="1500" i="1" dirty="0" smtClean="0"/>
              <a:t>Cez ikonku fotoaparátu zapnete fotogalériu.</a:t>
            </a:r>
            <a:endParaRPr lang="sk-SK" sz="1500" i="1" dirty="0"/>
          </a:p>
        </p:txBody>
      </p:sp>
      <p:sp>
        <p:nvSpPr>
          <p:cNvPr id="11" name="TextovéPole 10"/>
          <p:cNvSpPr txBox="1"/>
          <p:nvPr/>
        </p:nvSpPr>
        <p:spPr>
          <a:xfrm rot="5400000">
            <a:off x="-312750" y="2759092"/>
            <a:ext cx="1928826" cy="553998"/>
          </a:xfrm>
          <a:prstGeom prst="rect">
            <a:avLst/>
          </a:prstGeom>
          <a:noFill/>
        </p:spPr>
        <p:txBody>
          <a:bodyPr wrap="square" rtlCol="0">
            <a:spAutoFit/>
          </a:bodyPr>
          <a:lstStyle/>
          <a:p>
            <a:r>
              <a:rPr lang="sk-SK" sz="1500" i="1" dirty="0" smtClean="0"/>
              <a:t>Cez ikonku mapy </a:t>
            </a:r>
            <a:br>
              <a:rPr lang="sk-SK" sz="1500" i="1" dirty="0" smtClean="0"/>
            </a:br>
            <a:r>
              <a:rPr lang="sk-SK" sz="1500" i="1" dirty="0" smtClean="0"/>
              <a:t>sa vám zobrazí mapa.</a:t>
            </a:r>
            <a:endParaRPr lang="sk-SK" sz="1500" i="1" dirty="0"/>
          </a:p>
        </p:txBody>
      </p:sp>
      <p:pic>
        <p:nvPicPr>
          <p:cNvPr id="12" name="Picture 4" descr="http://us.cdn3.123rf.com/168nwm/feverpitched/feverpitched0802/feverpitched080200132/2570969-go-back-road-sign-isolated-on-a-white-background.jpg"/>
          <p:cNvPicPr>
            <a:picLocks noChangeAspect="1" noChangeArrowheads="1"/>
          </p:cNvPicPr>
          <p:nvPr/>
        </p:nvPicPr>
        <p:blipFill>
          <a:blip r:embed="rId10" cstate="print"/>
          <a:srcRect/>
          <a:stretch>
            <a:fillRect/>
          </a:stretch>
        </p:blipFill>
        <p:spPr bwMode="auto">
          <a:xfrm>
            <a:off x="2500298" y="5834057"/>
            <a:ext cx="1445565" cy="1023943"/>
          </a:xfrm>
          <a:prstGeom prst="rect">
            <a:avLst/>
          </a:prstGeom>
          <a:noFill/>
        </p:spPr>
      </p:pic>
      <p:sp>
        <p:nvSpPr>
          <p:cNvPr id="13" name="TextovéPole 12"/>
          <p:cNvSpPr txBox="1"/>
          <p:nvPr/>
        </p:nvSpPr>
        <p:spPr>
          <a:xfrm>
            <a:off x="3786182" y="6143644"/>
            <a:ext cx="1857388" cy="553998"/>
          </a:xfrm>
          <a:prstGeom prst="rect">
            <a:avLst/>
          </a:prstGeom>
          <a:noFill/>
        </p:spPr>
        <p:txBody>
          <a:bodyPr wrap="square" rtlCol="0">
            <a:spAutoFit/>
          </a:bodyPr>
          <a:lstStyle/>
          <a:p>
            <a:r>
              <a:rPr lang="sk-SK" sz="1500" i="1" dirty="0" smtClean="0"/>
              <a:t>Cez ikonku Go Back </a:t>
            </a:r>
            <a:br>
              <a:rPr lang="sk-SK" sz="1500" i="1" dirty="0" smtClean="0"/>
            </a:br>
            <a:r>
              <a:rPr lang="sk-SK" sz="1500" i="1" dirty="0" smtClean="0"/>
              <a:t>sa vrátite do hry.</a:t>
            </a:r>
            <a:endParaRPr lang="sk-SK" sz="1500" i="1"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Skupina 10"/>
          <p:cNvGrpSpPr/>
          <p:nvPr/>
        </p:nvGrpSpPr>
        <p:grpSpPr>
          <a:xfrm>
            <a:off x="71407" y="649011"/>
            <a:ext cx="8929749" cy="6208989"/>
            <a:chOff x="-31" y="428604"/>
            <a:chExt cx="9144031" cy="6357982"/>
          </a:xfrm>
        </p:grpSpPr>
        <p:pic>
          <p:nvPicPr>
            <p:cNvPr id="137218" name="Picture 2" descr="http://www.bom.gov.au/climate/averages/climatology/rainfall/hires_rn/aus/rnozan.png"/>
            <p:cNvPicPr>
              <a:picLocks noChangeAspect="1" noChangeArrowheads="1"/>
            </p:cNvPicPr>
            <p:nvPr/>
          </p:nvPicPr>
          <p:blipFill>
            <a:blip r:embed="rId3" cstate="print"/>
            <a:srcRect/>
            <a:stretch>
              <a:fillRect/>
            </a:stretch>
          </p:blipFill>
          <p:spPr bwMode="auto">
            <a:xfrm>
              <a:off x="142844" y="719192"/>
              <a:ext cx="8572560" cy="5909351"/>
            </a:xfrm>
            <a:prstGeom prst="rect">
              <a:avLst/>
            </a:prstGeom>
            <a:noFill/>
          </p:spPr>
        </p:pic>
        <p:sp>
          <p:nvSpPr>
            <p:cNvPr id="6" name="Obdélník 5"/>
            <p:cNvSpPr/>
            <p:nvPr/>
          </p:nvSpPr>
          <p:spPr>
            <a:xfrm>
              <a:off x="0" y="571480"/>
              <a:ext cx="9144000"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Obdélník 6"/>
            <p:cNvSpPr/>
            <p:nvPr/>
          </p:nvSpPr>
          <p:spPr>
            <a:xfrm>
              <a:off x="0" y="6572272"/>
              <a:ext cx="9144000"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bdélník 7"/>
            <p:cNvSpPr/>
            <p:nvPr/>
          </p:nvSpPr>
          <p:spPr>
            <a:xfrm rot="16200000">
              <a:off x="-2964724" y="3464735"/>
              <a:ext cx="6215106" cy="28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bdélník 8"/>
            <p:cNvSpPr/>
            <p:nvPr/>
          </p:nvSpPr>
          <p:spPr>
            <a:xfrm rot="16200000">
              <a:off x="5679305" y="3393297"/>
              <a:ext cx="6215106" cy="28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Obdélník 9"/>
            <p:cNvSpPr/>
            <p:nvPr/>
          </p:nvSpPr>
          <p:spPr>
            <a:xfrm rot="16200000">
              <a:off x="7393785" y="5250685"/>
              <a:ext cx="642942" cy="2143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sp>
        <p:nvSpPr>
          <p:cNvPr id="12" name="Obdélník 11"/>
          <p:cNvSpPr/>
          <p:nvPr/>
        </p:nvSpPr>
        <p:spPr>
          <a:xfrm>
            <a:off x="1953339" y="214290"/>
            <a:ext cx="4333173" cy="369332"/>
          </a:xfrm>
          <a:prstGeom prst="rect">
            <a:avLst/>
          </a:prstGeom>
        </p:spPr>
        <p:txBody>
          <a:bodyPr wrap="none">
            <a:spAutoFit/>
          </a:bodyPr>
          <a:lstStyle/>
          <a:p>
            <a:pPr algn="ctr"/>
            <a:r>
              <a:rPr lang="sk-SK" dirty="0" smtClean="0">
                <a:solidFill>
                  <a:schemeClr val="accent1">
                    <a:lumMod val="75000"/>
                  </a:schemeClr>
                </a:solidFill>
              </a:rPr>
              <a:t>Mapa priemerných ročných zrážok Austrálie.</a:t>
            </a:r>
            <a:endParaRPr lang="sk-SK" dirty="0">
              <a:solidFill>
                <a:schemeClr val="accent1">
                  <a:lumMod val="75000"/>
                </a:schemeClr>
              </a:solidFill>
            </a:endParaRPr>
          </a:p>
        </p:txBody>
      </p:sp>
      <p:pic>
        <p:nvPicPr>
          <p:cNvPr id="137220" name="Picture 4" descr="http://us.cdn3.123rf.com/168nwm/feverpitched/feverpitched0802/feverpitched080200132/2570969-go-back-road-sign-isolated-on-a-white-background.jpg">
            <a:hlinkClick r:id="rId4" action="ppaction://hlinksldjump"/>
          </p:cNvPr>
          <p:cNvPicPr>
            <a:picLocks noChangeAspect="1" noChangeArrowheads="1"/>
          </p:cNvPicPr>
          <p:nvPr/>
        </p:nvPicPr>
        <p:blipFill>
          <a:blip r:embed="rId5" cstate="print"/>
          <a:srcRect/>
          <a:stretch>
            <a:fillRect/>
          </a:stretch>
        </p:blipFill>
        <p:spPr bwMode="auto">
          <a:xfrm>
            <a:off x="7126963" y="5429264"/>
            <a:ext cx="2017037" cy="1428736"/>
          </a:xfrm>
          <a:prstGeom prst="rect">
            <a:avLst/>
          </a:prstGeom>
          <a:noFill/>
        </p:spPr>
      </p:pic>
    </p:spTree>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File:Cook Three Voyages 59.png"/>
          <p:cNvPicPr>
            <a:picLocks noChangeAspect="1" noChangeArrowheads="1"/>
          </p:cNvPicPr>
          <p:nvPr/>
        </p:nvPicPr>
        <p:blipFill>
          <a:blip r:embed="rId3" cstate="print"/>
          <a:srcRect/>
          <a:stretch>
            <a:fillRect/>
          </a:stretch>
        </p:blipFill>
        <p:spPr bwMode="auto">
          <a:xfrm>
            <a:off x="235660" y="928670"/>
            <a:ext cx="8551182" cy="4286280"/>
          </a:xfrm>
          <a:prstGeom prst="rect">
            <a:avLst/>
          </a:prstGeom>
          <a:noFill/>
        </p:spPr>
      </p:pic>
      <p:sp>
        <p:nvSpPr>
          <p:cNvPr id="5" name="Obdélník 4"/>
          <p:cNvSpPr/>
          <p:nvPr/>
        </p:nvSpPr>
        <p:spPr>
          <a:xfrm>
            <a:off x="2857488" y="273586"/>
            <a:ext cx="3333220" cy="400110"/>
          </a:xfrm>
          <a:prstGeom prst="rect">
            <a:avLst/>
          </a:prstGeom>
        </p:spPr>
        <p:txBody>
          <a:bodyPr wrap="none">
            <a:spAutoFit/>
          </a:bodyPr>
          <a:lstStyle/>
          <a:p>
            <a:pPr algn="ctr"/>
            <a:r>
              <a:rPr lang="sk-SK" sz="2000" dirty="0" smtClean="0">
                <a:solidFill>
                  <a:schemeClr val="accent1">
                    <a:lumMod val="75000"/>
                  </a:schemeClr>
                </a:solidFill>
              </a:rPr>
              <a:t>Plavby kapitána Jamesa Cooka</a:t>
            </a:r>
            <a:endParaRPr lang="sk-SK" sz="2000" dirty="0">
              <a:solidFill>
                <a:schemeClr val="accent1">
                  <a:lumMod val="75000"/>
                </a:schemeClr>
              </a:solidFill>
            </a:endParaRPr>
          </a:p>
        </p:txBody>
      </p:sp>
      <p:sp>
        <p:nvSpPr>
          <p:cNvPr id="6" name="Obdélník 5"/>
          <p:cNvSpPr/>
          <p:nvPr/>
        </p:nvSpPr>
        <p:spPr>
          <a:xfrm>
            <a:off x="1000100" y="5534727"/>
            <a:ext cx="2428892" cy="323165"/>
          </a:xfrm>
          <a:prstGeom prst="rect">
            <a:avLst/>
          </a:prstGeom>
        </p:spPr>
        <p:txBody>
          <a:bodyPr wrap="square">
            <a:spAutoFit/>
          </a:bodyPr>
          <a:lstStyle/>
          <a:p>
            <a:r>
              <a:rPr lang="sk-SK" sz="1500" dirty="0" smtClean="0">
                <a:solidFill>
                  <a:srgbClr val="FF0000"/>
                </a:solidFill>
              </a:rPr>
              <a:t>prvá výprava (1768-71) </a:t>
            </a:r>
            <a:endParaRPr lang="sk-SK" sz="1500" dirty="0">
              <a:solidFill>
                <a:srgbClr val="FF0000"/>
              </a:solidFill>
            </a:endParaRPr>
          </a:p>
        </p:txBody>
      </p:sp>
      <p:sp>
        <p:nvSpPr>
          <p:cNvPr id="7" name="Obdélník 6"/>
          <p:cNvSpPr/>
          <p:nvPr/>
        </p:nvSpPr>
        <p:spPr>
          <a:xfrm>
            <a:off x="3714744" y="5519338"/>
            <a:ext cx="2428892" cy="323165"/>
          </a:xfrm>
          <a:prstGeom prst="rect">
            <a:avLst/>
          </a:prstGeom>
        </p:spPr>
        <p:txBody>
          <a:bodyPr wrap="square">
            <a:spAutoFit/>
          </a:bodyPr>
          <a:lstStyle/>
          <a:p>
            <a:r>
              <a:rPr lang="sk-SK" sz="1500" dirty="0" smtClean="0">
                <a:solidFill>
                  <a:schemeClr val="accent3">
                    <a:lumMod val="75000"/>
                  </a:schemeClr>
                </a:solidFill>
              </a:rPr>
              <a:t>druhá výprava (1772-75) </a:t>
            </a:r>
            <a:endParaRPr lang="sk-SK" sz="1500" dirty="0">
              <a:solidFill>
                <a:schemeClr val="accent3">
                  <a:lumMod val="75000"/>
                </a:schemeClr>
              </a:solidFill>
            </a:endParaRPr>
          </a:p>
        </p:txBody>
      </p:sp>
      <p:sp>
        <p:nvSpPr>
          <p:cNvPr id="8" name="Obdélník 7"/>
          <p:cNvSpPr/>
          <p:nvPr/>
        </p:nvSpPr>
        <p:spPr>
          <a:xfrm>
            <a:off x="1000100" y="6000768"/>
            <a:ext cx="2286016" cy="323165"/>
          </a:xfrm>
          <a:prstGeom prst="rect">
            <a:avLst/>
          </a:prstGeom>
        </p:spPr>
        <p:txBody>
          <a:bodyPr wrap="square">
            <a:spAutoFit/>
          </a:bodyPr>
          <a:lstStyle/>
          <a:p>
            <a:r>
              <a:rPr lang="sk-SK" sz="1500" dirty="0" smtClean="0">
                <a:solidFill>
                  <a:schemeClr val="accent1"/>
                </a:solidFill>
              </a:rPr>
              <a:t>tretia výprava (1776-79) </a:t>
            </a:r>
            <a:endParaRPr lang="sk-SK" sz="1500" dirty="0">
              <a:solidFill>
                <a:schemeClr val="accent1"/>
              </a:solidFill>
            </a:endParaRPr>
          </a:p>
        </p:txBody>
      </p:sp>
      <p:cxnSp>
        <p:nvCxnSpPr>
          <p:cNvPr id="10" name="Přímá spojovací čára 9"/>
          <p:cNvCxnSpPr/>
          <p:nvPr/>
        </p:nvCxnSpPr>
        <p:spPr>
          <a:xfrm>
            <a:off x="500034" y="5715016"/>
            <a:ext cx="35719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a:off x="3214678" y="5713428"/>
            <a:ext cx="357190" cy="1588"/>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Přímá spojovací čára 11"/>
          <p:cNvCxnSpPr/>
          <p:nvPr/>
        </p:nvCxnSpPr>
        <p:spPr>
          <a:xfrm>
            <a:off x="500034" y="6143644"/>
            <a:ext cx="357190" cy="158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4" descr="http://us.cdn3.123rf.com/168nwm/feverpitched/feverpitched0802/feverpitched080200132/2570969-go-back-road-sign-isolated-on-a-white-background.jpg">
            <a:hlinkClick r:id="rId4" action="ppaction://hlinksldjump"/>
          </p:cNvPr>
          <p:cNvPicPr>
            <a:picLocks noChangeAspect="1" noChangeArrowheads="1"/>
          </p:cNvPicPr>
          <p:nvPr/>
        </p:nvPicPr>
        <p:blipFill>
          <a:blip r:embed="rId5" cstate="print"/>
          <a:srcRect/>
          <a:stretch>
            <a:fillRect/>
          </a:stretch>
        </p:blipFill>
        <p:spPr bwMode="auto">
          <a:xfrm>
            <a:off x="7072330" y="5339963"/>
            <a:ext cx="2143108" cy="1518037"/>
          </a:xfrm>
          <a:prstGeom prst="rect">
            <a:avLst/>
          </a:prstGeom>
          <a:noFill/>
        </p:spPr>
      </p:pic>
    </p:spTree>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http://upload.wikimedia.org/wikipedia/commons/thumb/b/bf/Platypus_by_Lewin.jpg/1254px-Platypus_by_Lewin.jpg">
            <a:hlinkClick r:id="rId3" action="ppaction://hlinksldjump"/>
          </p:cNvPr>
          <p:cNvPicPr>
            <a:picLocks noChangeAspect="1" noChangeArrowheads="1"/>
          </p:cNvPicPr>
          <p:nvPr/>
        </p:nvPicPr>
        <p:blipFill>
          <a:blip r:embed="rId4" cstate="print"/>
          <a:srcRect/>
          <a:stretch>
            <a:fillRect/>
          </a:stretch>
        </p:blipFill>
        <p:spPr bwMode="auto">
          <a:xfrm>
            <a:off x="428595" y="785794"/>
            <a:ext cx="7056791" cy="5357850"/>
          </a:xfrm>
          <a:prstGeom prst="rect">
            <a:avLst/>
          </a:prstGeom>
          <a:noFill/>
        </p:spPr>
      </p:pic>
      <p:sp>
        <p:nvSpPr>
          <p:cNvPr id="5" name="TextovéPole 4"/>
          <p:cNvSpPr txBox="1"/>
          <p:nvPr/>
        </p:nvSpPr>
        <p:spPr>
          <a:xfrm>
            <a:off x="357158" y="242808"/>
            <a:ext cx="2000264" cy="400110"/>
          </a:xfrm>
          <a:prstGeom prst="rect">
            <a:avLst/>
          </a:prstGeom>
          <a:noFill/>
        </p:spPr>
        <p:txBody>
          <a:bodyPr wrap="square" rtlCol="0">
            <a:spAutoFit/>
          </a:bodyPr>
          <a:lstStyle/>
          <a:p>
            <a:r>
              <a:rPr lang="sk-SK" sz="2000" dirty="0" smtClean="0"/>
              <a:t>Vtákopysk divný</a:t>
            </a:r>
            <a:endParaRPr lang="sk-SK" sz="2000" dirty="0"/>
          </a:p>
        </p:txBody>
      </p:sp>
      <p:pic>
        <p:nvPicPr>
          <p:cNvPr id="6" name="Picture 4" descr="http://us.cdn3.123rf.com/168nwm/feverpitched/feverpitched0802/feverpitched080200132/2570969-go-back-road-sign-isolated-on-a-white-background.jpg">
            <a:hlinkClick r:id="rId3" action="ppaction://hlinksldjump"/>
          </p:cNvPr>
          <p:cNvPicPr>
            <a:picLocks noChangeAspect="1" noChangeArrowheads="1"/>
          </p:cNvPicPr>
          <p:nvPr/>
        </p:nvPicPr>
        <p:blipFill>
          <a:blip r:embed="rId5" cstate="print"/>
          <a:srcRect/>
          <a:stretch>
            <a:fillRect/>
          </a:stretch>
        </p:blipFill>
        <p:spPr bwMode="auto">
          <a:xfrm>
            <a:off x="7500959" y="5694177"/>
            <a:ext cx="1643042" cy="1163823"/>
          </a:xfrm>
          <a:prstGeom prst="rect">
            <a:avLst/>
          </a:prstGeom>
          <a:noFill/>
        </p:spPr>
      </p:pic>
    </p:spTree>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42908" y="142900"/>
            <a:ext cx="8858248" cy="6572248"/>
          </a:xfrm>
          <a:prstGeom prst="rect">
            <a:avLst/>
          </a:prstGeom>
          <a:solidFill>
            <a:schemeClr val="accent1">
              <a:lumMod val="75000"/>
            </a:schemeClr>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TextovéPole 5"/>
          <p:cNvSpPr txBox="1"/>
          <p:nvPr/>
        </p:nvSpPr>
        <p:spPr>
          <a:xfrm>
            <a:off x="5572132" y="857232"/>
            <a:ext cx="3143272" cy="1477328"/>
          </a:xfrm>
          <a:prstGeom prst="rect">
            <a:avLst/>
          </a:prstGeom>
          <a:noFill/>
        </p:spPr>
        <p:txBody>
          <a:bodyPr wrap="square" rtlCol="0">
            <a:spAutoFit/>
          </a:bodyPr>
          <a:lstStyle/>
          <a:p>
            <a:r>
              <a:rPr lang="sk-SK" sz="3000" dirty="0" smtClean="0">
                <a:solidFill>
                  <a:schemeClr val="bg1"/>
                </a:solidFill>
                <a:latin typeface="Impact" pitchFamily="34" charset="0"/>
              </a:rPr>
              <a:t>To nemyslíš </a:t>
            </a:r>
          </a:p>
          <a:p>
            <a:r>
              <a:rPr lang="sk-SK" sz="3000" dirty="0" smtClean="0">
                <a:solidFill>
                  <a:schemeClr val="bg1"/>
                </a:solidFill>
                <a:latin typeface="Impact" pitchFamily="34" charset="0"/>
              </a:rPr>
              <a:t>vážne </a:t>
            </a:r>
          </a:p>
          <a:p>
            <a:r>
              <a:rPr lang="sk-SK" sz="3000" dirty="0" smtClean="0">
                <a:solidFill>
                  <a:schemeClr val="bg1"/>
                </a:solidFill>
                <a:latin typeface="Impact" pitchFamily="34" charset="0"/>
              </a:rPr>
              <a:t>kamoško!</a:t>
            </a:r>
            <a:endParaRPr lang="sk-SK" sz="3000" dirty="0">
              <a:solidFill>
                <a:schemeClr val="bg1"/>
              </a:solidFill>
              <a:latin typeface="Impact" pitchFamily="34" charset="0"/>
            </a:endParaRPr>
          </a:p>
        </p:txBody>
      </p:sp>
      <p:sp>
        <p:nvSpPr>
          <p:cNvPr id="7" name="TextovéPole 6"/>
          <p:cNvSpPr txBox="1"/>
          <p:nvPr/>
        </p:nvSpPr>
        <p:spPr>
          <a:xfrm>
            <a:off x="5572132" y="3000372"/>
            <a:ext cx="3143272" cy="2400657"/>
          </a:xfrm>
          <a:prstGeom prst="rect">
            <a:avLst/>
          </a:prstGeom>
          <a:noFill/>
        </p:spPr>
        <p:txBody>
          <a:bodyPr wrap="square" rtlCol="0">
            <a:spAutoFit/>
          </a:bodyPr>
          <a:lstStyle/>
          <a:p>
            <a:r>
              <a:rPr lang="sk-SK" sz="3000" dirty="0" smtClean="0">
                <a:solidFill>
                  <a:schemeClr val="bg1"/>
                </a:solidFill>
                <a:latin typeface="Impact" pitchFamily="34" charset="0"/>
              </a:rPr>
              <a:t>Až mi </a:t>
            </a:r>
          </a:p>
          <a:p>
            <a:r>
              <a:rPr lang="sk-SK" sz="3000" dirty="0" smtClean="0">
                <a:solidFill>
                  <a:schemeClr val="bg1"/>
                </a:solidFill>
                <a:latin typeface="Impact" pitchFamily="34" charset="0"/>
              </a:rPr>
              <a:t>zabehlo ...</a:t>
            </a:r>
          </a:p>
          <a:p>
            <a:endParaRPr lang="sk-SK" sz="3000" dirty="0">
              <a:latin typeface="Impact" pitchFamily="34" charset="0"/>
            </a:endParaRPr>
          </a:p>
          <a:p>
            <a:r>
              <a:rPr lang="sk-SK" sz="3000" dirty="0" smtClean="0">
                <a:solidFill>
                  <a:schemeClr val="bg1"/>
                </a:solidFill>
                <a:latin typeface="Impact" pitchFamily="34" charset="0"/>
              </a:rPr>
              <a:t>Toto by vedela </a:t>
            </a:r>
            <a:br>
              <a:rPr lang="sk-SK" sz="3000" dirty="0" smtClean="0">
                <a:solidFill>
                  <a:schemeClr val="bg1"/>
                </a:solidFill>
                <a:latin typeface="Impact" pitchFamily="34" charset="0"/>
              </a:rPr>
            </a:br>
            <a:r>
              <a:rPr lang="sk-SK" sz="3000" dirty="0" smtClean="0">
                <a:solidFill>
                  <a:schemeClr val="bg1"/>
                </a:solidFill>
                <a:latin typeface="Impact" pitchFamily="34" charset="0"/>
              </a:rPr>
              <a:t>priemerná koala.</a:t>
            </a:r>
            <a:endParaRPr lang="sk-SK" sz="3000" dirty="0">
              <a:latin typeface="Impact" pitchFamily="34" charset="0"/>
            </a:endParaRPr>
          </a:p>
        </p:txBody>
      </p:sp>
      <p:sp>
        <p:nvSpPr>
          <p:cNvPr id="8" name="Obdélník 7"/>
          <p:cNvSpPr/>
          <p:nvPr/>
        </p:nvSpPr>
        <p:spPr>
          <a:xfrm>
            <a:off x="-32" y="-24"/>
            <a:ext cx="9144000" cy="6858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0" name="fail-trombone-03.mp3">
            <a:hlinkClick r:id="" action="ppaction://media"/>
          </p:cNvPr>
          <p:cNvPicPr>
            <a:picLocks noRot="1" noChangeAspect="1"/>
          </p:cNvPicPr>
          <p:nvPr>
            <a:audioFile r:link="rId1"/>
          </p:nvPr>
        </p:nvPicPr>
        <p:blipFill>
          <a:blip r:embed="rId4" cstate="print"/>
          <a:stretch>
            <a:fillRect/>
          </a:stretch>
        </p:blipFill>
        <p:spPr>
          <a:xfrm>
            <a:off x="4419600" y="3276600"/>
            <a:ext cx="304800" cy="304800"/>
          </a:xfrm>
          <a:prstGeom prst="rect">
            <a:avLst/>
          </a:prstGeom>
        </p:spPr>
      </p:pic>
      <p:pic>
        <p:nvPicPr>
          <p:cNvPr id="19458" name="Picture 2" descr="http://www.tehcute.com/pics/201201/koala-bear-is-astonished.jpg">
            <a:hlinkClick r:id="" action="ppaction://hlinkshowjump?jump=lastslideviewed"/>
          </p:cNvPr>
          <p:cNvPicPr>
            <a:picLocks noChangeAspect="1" noChangeArrowheads="1"/>
          </p:cNvPicPr>
          <p:nvPr/>
        </p:nvPicPr>
        <p:blipFill>
          <a:blip r:embed="rId5" cstate="print"/>
          <a:srcRect/>
          <a:stretch>
            <a:fillRect/>
          </a:stretch>
        </p:blipFill>
        <p:spPr bwMode="auto">
          <a:xfrm>
            <a:off x="571472" y="428604"/>
            <a:ext cx="4227950" cy="5643602"/>
          </a:xfrm>
          <a:prstGeom prst="ellipse">
            <a:avLst/>
          </a:prstGeom>
          <a:ln>
            <a:noFill/>
          </a:ln>
          <a:effectLst>
            <a:softEdge rad="112500"/>
          </a:effectLst>
        </p:spPr>
      </p:pic>
      <p:sp>
        <p:nvSpPr>
          <p:cNvPr id="9" name="TextovéPole 8"/>
          <p:cNvSpPr txBox="1"/>
          <p:nvPr/>
        </p:nvSpPr>
        <p:spPr>
          <a:xfrm>
            <a:off x="1071538" y="6143644"/>
            <a:ext cx="3571900" cy="338554"/>
          </a:xfrm>
          <a:prstGeom prst="rect">
            <a:avLst/>
          </a:prstGeom>
          <a:noFill/>
        </p:spPr>
        <p:txBody>
          <a:bodyPr wrap="square" rtlCol="0">
            <a:spAutoFit/>
          </a:bodyPr>
          <a:lstStyle/>
          <a:p>
            <a:r>
              <a:rPr lang="sk-SK" sz="1600" dirty="0" smtClean="0">
                <a:solidFill>
                  <a:schemeClr val="bg1"/>
                </a:solidFill>
              </a:rPr>
              <a:t>Klikni na mňa a dám ti ešte ďalší pokus.</a:t>
            </a:r>
            <a:endParaRPr lang="sk-SK" sz="1600" dirty="0">
              <a:solidFill>
                <a:schemeClr val="bg1"/>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plause-3.mp3">
            <a:hlinkClick r:id="" action="ppaction://media"/>
          </p:cNvPr>
          <p:cNvPicPr>
            <a:picLocks noRot="1" noChangeAspect="1"/>
          </p:cNvPicPr>
          <p:nvPr>
            <a:audioFile r:link="rId1"/>
          </p:nvPr>
        </p:nvPicPr>
        <p:blipFill>
          <a:blip r:embed="rId4" cstate="print"/>
          <a:stretch>
            <a:fillRect/>
          </a:stretch>
        </p:blipFill>
        <p:spPr>
          <a:xfrm>
            <a:off x="1142976" y="5715016"/>
            <a:ext cx="304800" cy="304800"/>
          </a:xfrm>
          <a:prstGeom prst="rect">
            <a:avLst/>
          </a:prstGeom>
        </p:spPr>
      </p:pic>
      <p:pic>
        <p:nvPicPr>
          <p:cNvPr id="43012" name="Picture 4" descr="http://www.funkyfriendsfactory.com/media/catalog/product/cache/1/image/9df78eab33525d08d6e5fb8d27136e95/k/a/kangaroo-stuffed-toy-face_1.jpg"/>
          <p:cNvPicPr>
            <a:picLocks noChangeAspect="1" noChangeArrowheads="1"/>
          </p:cNvPicPr>
          <p:nvPr/>
        </p:nvPicPr>
        <p:blipFill>
          <a:blip r:embed="rId5" cstate="print"/>
          <a:srcRect/>
          <a:stretch>
            <a:fillRect/>
          </a:stretch>
        </p:blipFill>
        <p:spPr bwMode="auto">
          <a:xfrm>
            <a:off x="-428660" y="3964784"/>
            <a:ext cx="3857620" cy="2893216"/>
          </a:xfrm>
          <a:prstGeom prst="rect">
            <a:avLst/>
          </a:prstGeom>
          <a:noFill/>
        </p:spPr>
      </p:pic>
      <p:pic>
        <p:nvPicPr>
          <p:cNvPr id="43010" name="Picture 2" descr="http://clipart-finder.com/data/png/Bubble_talk.png"/>
          <p:cNvPicPr>
            <a:picLocks noChangeAspect="1" noChangeArrowheads="1"/>
          </p:cNvPicPr>
          <p:nvPr/>
        </p:nvPicPr>
        <p:blipFill>
          <a:blip r:embed="rId6" cstate="print"/>
          <a:srcRect/>
          <a:stretch>
            <a:fillRect/>
          </a:stretch>
        </p:blipFill>
        <p:spPr bwMode="auto">
          <a:xfrm rot="1055751">
            <a:off x="2576859" y="587921"/>
            <a:ext cx="6117832" cy="5234421"/>
          </a:xfrm>
          <a:prstGeom prst="rect">
            <a:avLst/>
          </a:prstGeom>
          <a:noFill/>
        </p:spPr>
      </p:pic>
      <p:sp>
        <p:nvSpPr>
          <p:cNvPr id="6" name="TextovéPole 5"/>
          <p:cNvSpPr txBox="1"/>
          <p:nvPr/>
        </p:nvSpPr>
        <p:spPr>
          <a:xfrm rot="854773">
            <a:off x="3812137" y="1100387"/>
            <a:ext cx="4643470" cy="584775"/>
          </a:xfrm>
          <a:prstGeom prst="rect">
            <a:avLst/>
          </a:prstGeom>
          <a:noFill/>
        </p:spPr>
        <p:txBody>
          <a:bodyPr wrap="square" rtlCol="0">
            <a:spAutoFit/>
          </a:bodyPr>
          <a:lstStyle/>
          <a:p>
            <a:r>
              <a:rPr lang="sk-SK" sz="3200" dirty="0" smtClean="0">
                <a:solidFill>
                  <a:srgbClr val="C00000"/>
                </a:solidFill>
                <a:latin typeface="Cooper Black" pitchFamily="18" charset="0"/>
              </a:rPr>
              <a:t>Správne! </a:t>
            </a:r>
            <a:endParaRPr lang="sk-SK" sz="3200" dirty="0">
              <a:solidFill>
                <a:srgbClr val="C00000"/>
              </a:solidFill>
              <a:latin typeface="Cooper Black" pitchFamily="18" charset="0"/>
            </a:endParaRPr>
          </a:p>
        </p:txBody>
      </p:sp>
      <p:sp>
        <p:nvSpPr>
          <p:cNvPr id="7" name="TextovéPole 6"/>
          <p:cNvSpPr txBox="1"/>
          <p:nvPr/>
        </p:nvSpPr>
        <p:spPr>
          <a:xfrm rot="886112">
            <a:off x="3251272" y="1780005"/>
            <a:ext cx="4759035" cy="2585323"/>
          </a:xfrm>
          <a:prstGeom prst="rect">
            <a:avLst/>
          </a:prstGeom>
          <a:noFill/>
        </p:spPr>
        <p:txBody>
          <a:bodyPr wrap="square" rtlCol="0">
            <a:spAutoFit/>
          </a:bodyPr>
          <a:lstStyle/>
          <a:p>
            <a:pPr>
              <a:lnSpc>
                <a:spcPct val="150000"/>
              </a:lnSpc>
            </a:pPr>
            <a:r>
              <a:rPr lang="sk-SK" b="1" dirty="0" smtClean="0"/>
              <a:t>James Cook </a:t>
            </a:r>
            <a:r>
              <a:rPr lang="sk-SK" dirty="0" smtClean="0"/>
              <a:t>dosiahol v roku 1769 Nový Zéland a zmapoval jeho pobrežie. O rok neskôr sa posádka jeho lodi Endeavour vylodila na východnom pobreží Austrálie a objavila príjemne podnebie a krajinu na neskoršie osídlovanie. Kolonizácia Austrálie Britmi sa mohla začať.</a:t>
            </a:r>
            <a:endParaRPr lang="sk-SK" dirty="0"/>
          </a:p>
        </p:txBody>
      </p:sp>
      <p:pic>
        <p:nvPicPr>
          <p:cNvPr id="9" name="Picture 6" descr="http://fc07.deviantart.net/fs71/f/2010/312/b/b/maps_dock_icon_by_kaboom88-d32gndf.png">
            <a:hlinkClick r:id="rId7" action="ppaction://hlinksldjump"/>
          </p:cNvPr>
          <p:cNvPicPr>
            <a:picLocks noChangeAspect="1" noChangeArrowheads="1"/>
          </p:cNvPicPr>
          <p:nvPr/>
        </p:nvPicPr>
        <p:blipFill>
          <a:blip r:embed="rId8" cstate="print"/>
          <a:srcRect/>
          <a:stretch>
            <a:fillRect/>
          </a:stretch>
        </p:blipFill>
        <p:spPr bwMode="auto">
          <a:xfrm rot="1280743">
            <a:off x="7091027" y="1375995"/>
            <a:ext cx="730644" cy="7306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 calcmode="lin" valueType="num">
                                      <p:cBhvr additive="base">
                                        <p:cTn id="9" dur="1000" fill="hold"/>
                                        <p:tgtEl>
                                          <p:spTgt spid="43010"/>
                                        </p:tgtEl>
                                        <p:attrNameLst>
                                          <p:attrName>ppt_x</p:attrName>
                                        </p:attrNameLst>
                                      </p:cBhvr>
                                      <p:tavLst>
                                        <p:tav tm="0">
                                          <p:val>
                                            <p:strVal val="#ppt_x"/>
                                          </p:val>
                                        </p:tav>
                                        <p:tav tm="100000">
                                          <p:val>
                                            <p:strVal val="#ppt_x"/>
                                          </p:val>
                                        </p:tav>
                                      </p:tavLst>
                                    </p:anim>
                                    <p:anim calcmode="lin" valueType="num">
                                      <p:cBhvr additive="base">
                                        <p:cTn id="10" dur="1000" fill="hold"/>
                                        <p:tgtEl>
                                          <p:spTgt spid="430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ppt_x"/>
                                          </p:val>
                                        </p:tav>
                                        <p:tav tm="100000">
                                          <p:val>
                                            <p:strVal val="#ppt_x"/>
                                          </p:val>
                                        </p:tav>
                                      </p:tavLst>
                                    </p:anim>
                                    <p:anim calcmode="lin" valueType="num">
                                      <p:cBhvr additive="base">
                                        <p:cTn id="2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8/Australia_relief_map.jpg"/>
          <p:cNvPicPr>
            <a:picLocks noChangeAspect="1" noChangeArrowheads="1"/>
          </p:cNvPicPr>
          <p:nvPr/>
        </p:nvPicPr>
        <p:blipFill>
          <a:blip r:embed="rId3" cstate="print"/>
          <a:srcRect/>
          <a:stretch>
            <a:fillRect/>
          </a:stretch>
        </p:blipFill>
        <p:spPr bwMode="auto">
          <a:xfrm>
            <a:off x="1428728" y="0"/>
            <a:ext cx="7715272" cy="6927330"/>
          </a:xfrm>
          <a:prstGeom prst="rect">
            <a:avLst/>
          </a:prstGeom>
          <a:noFill/>
        </p:spPr>
      </p:pic>
      <p:pic>
        <p:nvPicPr>
          <p:cNvPr id="1028" name="Picture 4" descr="http://upload.wikimedia.org/wikipedia/commons/thumb/0/0c/Tiergarten_Schoenbrunn_Koala_1.jpg/779px-Tiergarten_Schoenbrunn_Koala_1.jpg"/>
          <p:cNvPicPr>
            <a:picLocks noChangeAspect="1" noChangeArrowheads="1"/>
          </p:cNvPicPr>
          <p:nvPr/>
        </p:nvPicPr>
        <p:blipFill>
          <a:blip r:embed="rId4" cstate="print"/>
          <a:srcRect/>
          <a:stretch>
            <a:fillRect/>
          </a:stretch>
        </p:blipFill>
        <p:spPr bwMode="auto">
          <a:xfrm>
            <a:off x="0" y="1"/>
            <a:ext cx="1428727" cy="1857363"/>
          </a:xfrm>
          <a:prstGeom prst="rect">
            <a:avLst/>
          </a:prstGeom>
          <a:noFill/>
        </p:spPr>
      </p:pic>
      <p:pic>
        <p:nvPicPr>
          <p:cNvPr id="1030" name="Picture 6" descr="https://encrypted-tbn2.gstatic.com/images?q=tbn:ANd9GcTcXaXqVZUV_nJamZXos-55kbIalrq259aYTvBwD1SKf23PEBAVJw"/>
          <p:cNvPicPr>
            <a:picLocks noChangeAspect="1" noChangeArrowheads="1"/>
          </p:cNvPicPr>
          <p:nvPr/>
        </p:nvPicPr>
        <p:blipFill>
          <a:blip r:embed="rId5" cstate="print"/>
          <a:srcRect/>
          <a:stretch>
            <a:fillRect/>
          </a:stretch>
        </p:blipFill>
        <p:spPr bwMode="auto">
          <a:xfrm>
            <a:off x="0" y="1857364"/>
            <a:ext cx="1428728" cy="942133"/>
          </a:xfrm>
          <a:prstGeom prst="rect">
            <a:avLst/>
          </a:prstGeom>
          <a:noFill/>
        </p:spPr>
      </p:pic>
      <p:pic>
        <p:nvPicPr>
          <p:cNvPr id="1032" name="Picture 8" descr="https://encrypted-tbn1.gstatic.com/images?q=tbn:ANd9GcQf9lMi5dOWfJZwWXPGeV2LQQSFtbtsZt4SEXB-OMSvXmdIg8UV"/>
          <p:cNvPicPr>
            <a:picLocks noChangeAspect="1" noChangeArrowheads="1"/>
          </p:cNvPicPr>
          <p:nvPr/>
        </p:nvPicPr>
        <p:blipFill>
          <a:blip r:embed="rId6" cstate="print"/>
          <a:srcRect/>
          <a:stretch>
            <a:fillRect/>
          </a:stretch>
        </p:blipFill>
        <p:spPr bwMode="auto">
          <a:xfrm>
            <a:off x="0" y="2786058"/>
            <a:ext cx="1428760" cy="857255"/>
          </a:xfrm>
          <a:prstGeom prst="rect">
            <a:avLst/>
          </a:prstGeom>
          <a:noFill/>
        </p:spPr>
      </p:pic>
      <p:pic>
        <p:nvPicPr>
          <p:cNvPr id="1034" name="Picture 10" descr="https://encrypted-tbn2.gstatic.com/images?q=tbn:ANd9GcQnoZK31Mt9XoGAP0z3nctTqsg3oUJrbsfXLfk0M67aYCUS7JFv"/>
          <p:cNvPicPr>
            <a:picLocks noChangeAspect="1" noChangeArrowheads="1"/>
          </p:cNvPicPr>
          <p:nvPr/>
        </p:nvPicPr>
        <p:blipFill>
          <a:blip r:embed="rId7" cstate="print"/>
          <a:srcRect/>
          <a:stretch>
            <a:fillRect/>
          </a:stretch>
        </p:blipFill>
        <p:spPr bwMode="auto">
          <a:xfrm>
            <a:off x="1" y="3643314"/>
            <a:ext cx="1430600" cy="1071569"/>
          </a:xfrm>
          <a:prstGeom prst="rect">
            <a:avLst/>
          </a:prstGeom>
          <a:noFill/>
        </p:spPr>
      </p:pic>
      <p:pic>
        <p:nvPicPr>
          <p:cNvPr id="1036" name="Picture 12" descr="https://encrypted-tbn2.gstatic.com/images?q=tbn:ANd9GcS6wm8ew0YG-35O5mZMYHSrOugn3O_DBlP3dHLYsNriTWRcrrJX"/>
          <p:cNvPicPr>
            <a:picLocks noChangeAspect="1" noChangeArrowheads="1"/>
          </p:cNvPicPr>
          <p:nvPr/>
        </p:nvPicPr>
        <p:blipFill>
          <a:blip r:embed="rId8" cstate="print"/>
          <a:srcRect/>
          <a:stretch>
            <a:fillRect/>
          </a:stretch>
        </p:blipFill>
        <p:spPr bwMode="auto">
          <a:xfrm>
            <a:off x="0" y="4714884"/>
            <a:ext cx="1428727" cy="2143115"/>
          </a:xfrm>
          <a:prstGeom prst="rect">
            <a:avLst/>
          </a:prstGeom>
          <a:noFill/>
        </p:spPr>
      </p:pic>
      <p:sp>
        <p:nvSpPr>
          <p:cNvPr id="19" name="Volný tvar 18"/>
          <p:cNvSpPr/>
          <p:nvPr/>
        </p:nvSpPr>
        <p:spPr>
          <a:xfrm>
            <a:off x="8125097" y="4857761"/>
            <a:ext cx="233117" cy="469708"/>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pic>
        <p:nvPicPr>
          <p:cNvPr id="15" name="Picture 14" descr="http://www.best-buy-flags.co.uk/media/catalog/product/cache/2/image/1000x1000/36bab0d0bdddb9eabc4ca5420a74668b/1/1/australia-hand-waving-flag-12-x-18-inch.png"/>
          <p:cNvPicPr>
            <a:picLocks noChangeAspect="1" noChangeArrowheads="1"/>
          </p:cNvPicPr>
          <p:nvPr/>
        </p:nvPicPr>
        <p:blipFill>
          <a:blip r:embed="rId9" cstate="print"/>
          <a:srcRect/>
          <a:stretch>
            <a:fillRect/>
          </a:stretch>
        </p:blipFill>
        <p:spPr bwMode="auto">
          <a:xfrm rot="15681678">
            <a:off x="6445367" y="5241128"/>
            <a:ext cx="1493512" cy="1171557"/>
          </a:xfrm>
          <a:prstGeom prst="rect">
            <a:avLst/>
          </a:prstGeom>
          <a:noFill/>
        </p:spPr>
      </p:pic>
      <p:pic>
        <p:nvPicPr>
          <p:cNvPr id="18434"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8215338" y="4500570"/>
            <a:ext cx="357190" cy="357190"/>
          </a:xfrm>
          <a:prstGeom prst="rect">
            <a:avLst/>
          </a:prstGeom>
          <a:noFill/>
        </p:spPr>
      </p:pic>
      <p:sp>
        <p:nvSpPr>
          <p:cNvPr id="16" name="Elipsa 15">
            <a:hlinkClick r:id="" action="ppaction://hlinkshowjump?jump=nextslide">
              <a:snd r:embed="rId11" name="chimes.wav"/>
            </a:hlinkClick>
          </p:cNvPr>
          <p:cNvSpPr/>
          <p:nvPr/>
        </p:nvSpPr>
        <p:spPr>
          <a:xfrm>
            <a:off x="7572396" y="6357958"/>
            <a:ext cx="214314" cy="214314"/>
          </a:xfrm>
          <a:prstGeom prst="ellipse">
            <a:avLst/>
          </a:prstGeom>
          <a:solidFill>
            <a:schemeClr val="accent6">
              <a:lumMod val="60000"/>
              <a:lumOff val="40000"/>
            </a:schemeClr>
          </a:solidFill>
          <a:ln>
            <a:solidFill>
              <a:srgbClr val="FF0000"/>
            </a:solidFill>
          </a:ln>
          <a:effectLst>
            <a:glow rad="228600">
              <a:schemeClr val="accent2">
                <a:satMod val="175000"/>
                <a:alpha val="40000"/>
              </a:schemeClr>
            </a:glow>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8" name="Picture 2" descr="http://4.bp.blogspot.com/-JN60bgtH36c/Tr6q789GTEI/AAAAAAAAAkI/Qwh_NJ_dQNg/s1600/skotan_Thumbs_up_smiley.png"/>
          <p:cNvPicPr>
            <a:picLocks noChangeAspect="1" noChangeArrowheads="1"/>
          </p:cNvPicPr>
          <p:nvPr/>
        </p:nvPicPr>
        <p:blipFill>
          <a:blip r:embed="rId10" cstate="print"/>
          <a:srcRect/>
          <a:stretch>
            <a:fillRect/>
          </a:stretch>
        </p:blipFill>
        <p:spPr bwMode="auto">
          <a:xfrm>
            <a:off x="7858148" y="5143512"/>
            <a:ext cx="357190" cy="357190"/>
          </a:xfrm>
          <a:prstGeom prst="rect">
            <a:avLst/>
          </a:prstGeom>
          <a:noFill/>
        </p:spPr>
      </p:pic>
      <p:sp>
        <p:nvSpPr>
          <p:cNvPr id="20" name="Volný tvar 19"/>
          <p:cNvSpPr/>
          <p:nvPr/>
        </p:nvSpPr>
        <p:spPr>
          <a:xfrm>
            <a:off x="7715272" y="5500702"/>
            <a:ext cx="304555" cy="857256"/>
          </a:xfrm>
          <a:custGeom>
            <a:avLst/>
            <a:gdLst>
              <a:gd name="connsiteX0" fmla="*/ 156754 w 156754"/>
              <a:gd name="connsiteY0" fmla="*/ 0 h 428897"/>
              <a:gd name="connsiteX1" fmla="*/ 39189 w 156754"/>
              <a:gd name="connsiteY1" fmla="*/ 365760 h 428897"/>
              <a:gd name="connsiteX2" fmla="*/ 0 w 156754"/>
              <a:gd name="connsiteY2" fmla="*/ 378823 h 428897"/>
            </a:gdLst>
            <a:ahLst/>
            <a:cxnLst>
              <a:cxn ang="0">
                <a:pos x="connsiteX0" y="connsiteY0"/>
              </a:cxn>
              <a:cxn ang="0">
                <a:pos x="connsiteX1" y="connsiteY1"/>
              </a:cxn>
              <a:cxn ang="0">
                <a:pos x="connsiteX2" y="connsiteY2"/>
              </a:cxn>
            </a:cxnLst>
            <a:rect l="l" t="t" r="r" b="b"/>
            <a:pathLst>
              <a:path w="156754" h="428897">
                <a:moveTo>
                  <a:pt x="156754" y="0"/>
                </a:moveTo>
                <a:cubicBezTo>
                  <a:pt x="111034" y="151311"/>
                  <a:pt x="65315" y="302623"/>
                  <a:pt x="39189" y="365760"/>
                </a:cubicBezTo>
                <a:cubicBezTo>
                  <a:pt x="13063" y="428897"/>
                  <a:pt x="6531" y="403860"/>
                  <a:pt x="0" y="378823"/>
                </a:cubicBezTo>
              </a:path>
            </a:pathLst>
          </a:cu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farm9.staticflickr.com/8090/8512922522_a0c5238a34_b.jpg"/>
          <p:cNvPicPr>
            <a:picLocks noChangeAspect="1" noChangeArrowheads="1"/>
          </p:cNvPicPr>
          <p:nvPr/>
        </p:nvPicPr>
        <p:blipFill>
          <a:blip r:embed="rId3" cstate="print"/>
          <a:srcRect/>
          <a:stretch>
            <a:fillRect/>
          </a:stretch>
        </p:blipFill>
        <p:spPr bwMode="auto">
          <a:xfrm>
            <a:off x="0" y="928670"/>
            <a:ext cx="9144000" cy="5929330"/>
          </a:xfrm>
          <a:prstGeom prst="rect">
            <a:avLst/>
          </a:prstGeom>
          <a:noFill/>
        </p:spPr>
      </p:pic>
      <p:sp>
        <p:nvSpPr>
          <p:cNvPr id="4" name="Zaoblený obdélník 3"/>
          <p:cNvSpPr/>
          <p:nvPr/>
        </p:nvSpPr>
        <p:spPr>
          <a:xfrm>
            <a:off x="4152292" y="2228169"/>
            <a:ext cx="4532024" cy="541477"/>
          </a:xfrm>
          <a:prstGeom prst="roundRect">
            <a:avLst/>
          </a:prstGeom>
          <a:solidFill>
            <a:schemeClr val="accent2">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aoblený obdélník 4"/>
          <p:cNvSpPr/>
          <p:nvPr/>
        </p:nvSpPr>
        <p:spPr>
          <a:xfrm>
            <a:off x="4179187" y="3268519"/>
            <a:ext cx="4532024" cy="541477"/>
          </a:xfrm>
          <a:prstGeom prst="roundRect">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Zaoblený obdélník 5"/>
          <p:cNvSpPr/>
          <p:nvPr/>
        </p:nvSpPr>
        <p:spPr>
          <a:xfrm>
            <a:off x="4179187" y="4252839"/>
            <a:ext cx="4532024" cy="541477"/>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Zaoblený obdélník 6"/>
          <p:cNvSpPr/>
          <p:nvPr/>
        </p:nvSpPr>
        <p:spPr>
          <a:xfrm>
            <a:off x="4179186" y="5272130"/>
            <a:ext cx="4532025" cy="541477"/>
          </a:xfrm>
          <a:prstGeom prst="roundRect">
            <a:avLst/>
          </a:prstGeom>
          <a:solidFill>
            <a:schemeClr val="accent4">
              <a:lumMod val="60000"/>
              <a:lumOff val="40000"/>
            </a:schemeClr>
          </a:solidFill>
          <a:scene3d>
            <a:camera prst="orthographicFront"/>
            <a:lightRig rig="threePt" dir="t"/>
          </a:scene3d>
          <a:sp3d contourW="12700">
            <a:bevelT/>
            <a:contourClr>
              <a:schemeClr val="accent6">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vál 11">
            <a:hlinkClick r:id="rId4" action="ppaction://hlinksldjump"/>
          </p:cNvPr>
          <p:cNvSpPr/>
          <p:nvPr/>
        </p:nvSpPr>
        <p:spPr>
          <a:xfrm>
            <a:off x="3171265" y="2209796"/>
            <a:ext cx="578224" cy="578224"/>
          </a:xfrm>
          <a:prstGeom prst="ellipse">
            <a:avLst/>
          </a:prstGeom>
          <a:solidFill>
            <a:schemeClr val="accent2">
              <a:lumMod val="60000"/>
              <a:lumOff val="40000"/>
            </a:schemeClr>
          </a:solidFill>
          <a:ln>
            <a:solidFill>
              <a:schemeClr val="accent2">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vál 12">
            <a:hlinkClick r:id="rId4" action="ppaction://hlinksldjump"/>
          </p:cNvPr>
          <p:cNvSpPr/>
          <p:nvPr/>
        </p:nvSpPr>
        <p:spPr>
          <a:xfrm>
            <a:off x="3171265" y="3231772"/>
            <a:ext cx="578224" cy="578224"/>
          </a:xfrm>
          <a:prstGeom prst="ellipse">
            <a:avLst/>
          </a:prstGeom>
          <a:solidFill>
            <a:schemeClr val="accent1">
              <a:lumMod val="60000"/>
              <a:lumOff val="40000"/>
            </a:schemeClr>
          </a:solidFill>
          <a:ln>
            <a:solidFill>
              <a:schemeClr val="accent5">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3">
            <a:hlinkClick r:id="" action="ppaction://hlinkshowjump?jump=nextslide"/>
          </p:cNvPr>
          <p:cNvSpPr/>
          <p:nvPr/>
        </p:nvSpPr>
        <p:spPr>
          <a:xfrm>
            <a:off x="3211605" y="4253752"/>
            <a:ext cx="578224" cy="578224"/>
          </a:xfrm>
          <a:prstGeom prst="ellipse">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4">
            <a:hlinkClick r:id="rId4" action="ppaction://hlinksldjump"/>
          </p:cNvPr>
          <p:cNvSpPr/>
          <p:nvPr/>
        </p:nvSpPr>
        <p:spPr>
          <a:xfrm>
            <a:off x="3225053" y="5235383"/>
            <a:ext cx="578224" cy="578224"/>
          </a:xfrm>
          <a:prstGeom prst="ellipse">
            <a:avLst/>
          </a:prstGeom>
          <a:solidFill>
            <a:schemeClr val="accent4">
              <a:lumMod val="60000"/>
              <a:lumOff val="40000"/>
            </a:schemeClr>
          </a:solidFill>
          <a:ln>
            <a:solidFill>
              <a:schemeClr val="bg2">
                <a:lumMod val="50000"/>
              </a:schemeClr>
            </a:solidFill>
          </a:ln>
          <a:scene3d>
            <a:camera prst="orthographicFront"/>
            <a:lightRig rig="threePt" dir="t"/>
          </a:scene3d>
          <a:sp3d contourW="12700">
            <a:bevelT/>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élník 15"/>
          <p:cNvSpPr/>
          <p:nvPr/>
        </p:nvSpPr>
        <p:spPr>
          <a:xfrm>
            <a:off x="214282" y="149346"/>
            <a:ext cx="8858312" cy="707886"/>
          </a:xfrm>
          <a:prstGeom prst="rect">
            <a:avLst/>
          </a:prstGeom>
        </p:spPr>
        <p:txBody>
          <a:bodyPr wrap="square">
            <a:spAutoFit/>
          </a:bodyPr>
          <a:lstStyle/>
          <a:p>
            <a:pPr algn="ctr"/>
            <a:r>
              <a:rPr lang="sk-SK" sz="2000" dirty="0" smtClean="0"/>
              <a:t>Ako nazývame pôvodných obyvateľov Austrálie, ktorí ju začali osídlovať </a:t>
            </a:r>
          </a:p>
          <a:p>
            <a:pPr algn="ctr"/>
            <a:r>
              <a:rPr lang="sk-SK" sz="2000" dirty="0" smtClean="0"/>
              <a:t>už pred približne 50 tisíc rokmi? </a:t>
            </a:r>
            <a:endParaRPr lang="sk-SK" sz="2000" dirty="0"/>
          </a:p>
        </p:txBody>
      </p:sp>
      <p:sp>
        <p:nvSpPr>
          <p:cNvPr id="17" name="Obdélník 16"/>
          <p:cNvSpPr/>
          <p:nvPr/>
        </p:nvSpPr>
        <p:spPr>
          <a:xfrm>
            <a:off x="4214810" y="2285992"/>
            <a:ext cx="3143272" cy="400110"/>
          </a:xfrm>
          <a:prstGeom prst="rect">
            <a:avLst/>
          </a:prstGeom>
        </p:spPr>
        <p:txBody>
          <a:bodyPr wrap="square">
            <a:spAutoFit/>
          </a:bodyPr>
          <a:lstStyle/>
          <a:p>
            <a:r>
              <a:rPr lang="sk-SK" sz="2000" dirty="0" smtClean="0"/>
              <a:t>Černosi</a:t>
            </a:r>
            <a:endParaRPr lang="sk-SK" sz="2000" dirty="0"/>
          </a:p>
        </p:txBody>
      </p:sp>
      <p:sp>
        <p:nvSpPr>
          <p:cNvPr id="18" name="Obdélník 17"/>
          <p:cNvSpPr/>
          <p:nvPr/>
        </p:nvSpPr>
        <p:spPr>
          <a:xfrm>
            <a:off x="4214810" y="3314642"/>
            <a:ext cx="4357718" cy="400110"/>
          </a:xfrm>
          <a:prstGeom prst="rect">
            <a:avLst/>
          </a:prstGeom>
        </p:spPr>
        <p:txBody>
          <a:bodyPr wrap="square">
            <a:spAutoFit/>
          </a:bodyPr>
          <a:lstStyle/>
          <a:p>
            <a:r>
              <a:rPr lang="sk-SK" sz="2000" dirty="0" smtClean="0"/>
              <a:t>Indiáni</a:t>
            </a:r>
            <a:endParaRPr lang="sk-SK" sz="2000" dirty="0"/>
          </a:p>
        </p:txBody>
      </p:sp>
      <p:sp>
        <p:nvSpPr>
          <p:cNvPr id="19" name="Obdélník 18"/>
          <p:cNvSpPr/>
          <p:nvPr/>
        </p:nvSpPr>
        <p:spPr>
          <a:xfrm>
            <a:off x="4214810" y="4314774"/>
            <a:ext cx="4357718" cy="400110"/>
          </a:xfrm>
          <a:prstGeom prst="rect">
            <a:avLst/>
          </a:prstGeom>
        </p:spPr>
        <p:txBody>
          <a:bodyPr wrap="square">
            <a:spAutoFit/>
          </a:bodyPr>
          <a:lstStyle/>
          <a:p>
            <a:r>
              <a:rPr lang="sk-SK" sz="2000" dirty="0" smtClean="0"/>
              <a:t>Aborigéni</a:t>
            </a:r>
            <a:endParaRPr lang="sk-SK" sz="2000" dirty="0"/>
          </a:p>
        </p:txBody>
      </p:sp>
      <p:sp>
        <p:nvSpPr>
          <p:cNvPr id="20" name="Obdélník 19"/>
          <p:cNvSpPr/>
          <p:nvPr/>
        </p:nvSpPr>
        <p:spPr>
          <a:xfrm>
            <a:off x="4214810" y="5314906"/>
            <a:ext cx="4357718" cy="400110"/>
          </a:xfrm>
          <a:prstGeom prst="rect">
            <a:avLst/>
          </a:prstGeom>
        </p:spPr>
        <p:txBody>
          <a:bodyPr wrap="square">
            <a:spAutoFit/>
          </a:bodyPr>
          <a:lstStyle/>
          <a:p>
            <a:r>
              <a:rPr lang="sk-SK" sz="2000" dirty="0" smtClean="0"/>
              <a:t>Maori</a:t>
            </a:r>
            <a:endParaRPr lang="sk-SK" sz="2000"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ppt_x"/>
                                          </p:val>
                                        </p:tav>
                                        <p:tav tm="100000">
                                          <p:val>
                                            <p:strVal val="#ppt_x"/>
                                          </p:val>
                                        </p:tav>
                                      </p:tavLst>
                                    </p:anim>
                                    <p:anim calcmode="lin" valueType="num">
                                      <p:cBhvr additive="base">
                                        <p:cTn id="24" dur="20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ppt_x"/>
                                          </p:val>
                                        </p:tav>
                                        <p:tav tm="100000">
                                          <p:val>
                                            <p:strVal val="#ppt_x"/>
                                          </p:val>
                                        </p:tav>
                                      </p:tavLst>
                                    </p:anim>
                                    <p:anim calcmode="lin" valueType="num">
                                      <p:cBhvr additive="base">
                                        <p:cTn id="28" dur="2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2000" fill="hold"/>
                                        <p:tgtEl>
                                          <p:spTgt spid="18"/>
                                        </p:tgtEl>
                                        <p:attrNameLst>
                                          <p:attrName>ppt_x</p:attrName>
                                        </p:attrNameLst>
                                      </p:cBhvr>
                                      <p:tavLst>
                                        <p:tav tm="0">
                                          <p:val>
                                            <p:strVal val="#ppt_x"/>
                                          </p:val>
                                        </p:tav>
                                        <p:tav tm="100000">
                                          <p:val>
                                            <p:strVal val="#ppt_x"/>
                                          </p:val>
                                        </p:tav>
                                      </p:tavLst>
                                    </p:anim>
                                    <p:anim calcmode="lin" valueType="num">
                                      <p:cBhvr additive="base">
                                        <p:cTn id="32" dur="20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ppt_x"/>
                                          </p:val>
                                        </p:tav>
                                        <p:tav tm="100000">
                                          <p:val>
                                            <p:strVal val="#ppt_x"/>
                                          </p:val>
                                        </p:tav>
                                      </p:tavLst>
                                    </p:anim>
                                    <p:anim calcmode="lin" valueType="num">
                                      <p:cBhvr additive="base">
                                        <p:cTn id="36" dur="2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2000" fill="hold"/>
                                        <p:tgtEl>
                                          <p:spTgt spid="4"/>
                                        </p:tgtEl>
                                        <p:attrNameLst>
                                          <p:attrName>ppt_x</p:attrName>
                                        </p:attrNameLst>
                                      </p:cBhvr>
                                      <p:tavLst>
                                        <p:tav tm="0">
                                          <p:val>
                                            <p:strVal val="#ppt_x"/>
                                          </p:val>
                                        </p:tav>
                                        <p:tav tm="100000">
                                          <p:val>
                                            <p:strVal val="#ppt_x"/>
                                          </p:val>
                                        </p:tav>
                                      </p:tavLst>
                                    </p:anim>
                                    <p:anim calcmode="lin" valueType="num">
                                      <p:cBhvr additive="base">
                                        <p:cTn id="40" dur="20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ppt_x"/>
                                          </p:val>
                                        </p:tav>
                                        <p:tav tm="100000">
                                          <p:val>
                                            <p:strVal val="#ppt_x"/>
                                          </p:val>
                                        </p:tav>
                                      </p:tavLst>
                                    </p:anim>
                                    <p:anim calcmode="lin" valueType="num">
                                      <p:cBhvr additive="base">
                                        <p:cTn id="44" dur="20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0" fill="hold"/>
                                        <p:tgtEl>
                                          <p:spTgt spid="6"/>
                                        </p:tgtEl>
                                        <p:attrNameLst>
                                          <p:attrName>ppt_x</p:attrName>
                                        </p:attrNameLst>
                                      </p:cBhvr>
                                      <p:tavLst>
                                        <p:tav tm="0">
                                          <p:val>
                                            <p:strVal val="#ppt_x"/>
                                          </p:val>
                                        </p:tav>
                                        <p:tav tm="100000">
                                          <p:val>
                                            <p:strVal val="#ppt_x"/>
                                          </p:val>
                                        </p:tav>
                                      </p:tavLst>
                                    </p:anim>
                                    <p:anim calcmode="lin" valueType="num">
                                      <p:cBhvr additive="base">
                                        <p:cTn id="48" dur="20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2000" fill="hold"/>
                                        <p:tgtEl>
                                          <p:spTgt spid="7"/>
                                        </p:tgtEl>
                                        <p:attrNameLst>
                                          <p:attrName>ppt_x</p:attrName>
                                        </p:attrNameLst>
                                      </p:cBhvr>
                                      <p:tavLst>
                                        <p:tav tm="0">
                                          <p:val>
                                            <p:strVal val="#ppt_x"/>
                                          </p:val>
                                        </p:tav>
                                        <p:tav tm="100000">
                                          <p:val>
                                            <p:strVal val="#ppt_x"/>
                                          </p:val>
                                        </p:tav>
                                      </p:tavLst>
                                    </p:anim>
                                    <p:anim calcmode="lin" valueType="num">
                                      <p:cBhvr additive="base">
                                        <p:cTn id="5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0000"/>
  <p:tag name="GENSWF_OUTPUT_FILE_NAME" val="Austrália hra flash final version s hudbou"/>
  <p:tag name="ARTICULATE_SLIDE_COUNT" val="65"/>
  <p:tag name="ISPRING_RESOURCE_PATHS_HASH_2" val="8b196d22ed42568819b06a58b64c9c0f5616b2d"/>
  <p:tag name="ARTICULATE_PROJECT_OPEN" val="0"/>
  <p:tag name="TAG_BACKING_FORM_KEY" val="395770-c:\škola\geografia\articulate storyline\articulate storylines html\austrália hra flash final version s hudbou\austrália hra flashová alebo html.pptx"/>
  <p:tag name="ARTICULATE_PRESENTER_VERSION" val="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795</TotalTime>
  <Words>1924</Words>
  <Application>Microsoft Office PowerPoint</Application>
  <PresentationFormat>Prezentácia na obrazovke (4:3)</PresentationFormat>
  <Paragraphs>233</Paragraphs>
  <Slides>65</Slides>
  <Notes>65</Notes>
  <HiddenSlides>0</HiddenSlides>
  <MMClips>21</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65</vt:i4>
      </vt:variant>
    </vt:vector>
  </HeadingPairs>
  <TitlesOfParts>
    <vt:vector size="71" baseType="lpstr">
      <vt:lpstr>Arial</vt:lpstr>
      <vt:lpstr>Calibri</vt:lpstr>
      <vt:lpstr>Cooper Black</vt:lpstr>
      <vt:lpstr>Impact</vt:lpstr>
      <vt:lpstr>Wingdings</vt:lpstr>
      <vt:lpstr>Motiv sady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Cesta po Austrálii</dc:title>
  <dc:creator>user</dc:creator>
  <cp:lastModifiedBy>Peter Farárik</cp:lastModifiedBy>
  <cp:revision>121</cp:revision>
  <dcterms:created xsi:type="dcterms:W3CDTF">2013-11-11T20:17:55Z</dcterms:created>
  <dcterms:modified xsi:type="dcterms:W3CDTF">2019-03-17T12:32:13Z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27D8E22D-05E2-4CA0-ABF3-801111A77013</vt:lpwstr>
  </property>
  <property fmtid="{D5CDD505-2E9C-101B-9397-08002B2CF9AE}" pid="3" name="ArticulatePath">
    <vt:lpwstr>Austrália hra flashová alebo HTML</vt:lpwstr>
  </property>
  <property fmtid="{D5CDD505-2E9C-101B-9397-08002B2CF9AE}" pid="4" name="ArticulateUseProject">
    <vt:lpwstr>1</vt:lpwstr>
  </property>
  <property fmtid="{D5CDD505-2E9C-101B-9397-08002B2CF9AE}" pid="5" name="ArticulateProjectVersion">
    <vt:lpwstr>7</vt:lpwstr>
  </property>
  <property fmtid="{D5CDD505-2E9C-101B-9397-08002B2CF9AE}" pid="6" name="ArticulateProjectFull">
    <vt:lpwstr>C:\Škola\GEOGRAFIA\Articulate Storyline\Articulate Storylines HTML\Austrália hra flash final version s hudbou\Austrália hra flashová alebo HTML.ppta</vt:lpwstr>
  </property>
</Properties>
</file>