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748713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54" y="1122363"/>
            <a:ext cx="7436406" cy="2387600"/>
          </a:xfrm>
        </p:spPr>
        <p:txBody>
          <a:bodyPr anchor="b"/>
          <a:lstStyle>
            <a:lvl1pPr algn="ctr">
              <a:defRPr sz="574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589" y="3602038"/>
            <a:ext cx="6561535" cy="1655762"/>
          </a:xfrm>
        </p:spPr>
        <p:txBody>
          <a:bodyPr/>
          <a:lstStyle>
            <a:lvl1pPr marL="0" indent="0" algn="ctr">
              <a:buNone/>
              <a:defRPr sz="2296"/>
            </a:lvl1pPr>
            <a:lvl2pPr marL="437449" indent="0" algn="ctr">
              <a:buNone/>
              <a:defRPr sz="1914"/>
            </a:lvl2pPr>
            <a:lvl3pPr marL="874898" indent="0" algn="ctr">
              <a:buNone/>
              <a:defRPr sz="1722"/>
            </a:lvl3pPr>
            <a:lvl4pPr marL="1312347" indent="0" algn="ctr">
              <a:buNone/>
              <a:defRPr sz="1531"/>
            </a:lvl4pPr>
            <a:lvl5pPr marL="1749796" indent="0" algn="ctr">
              <a:buNone/>
              <a:defRPr sz="1531"/>
            </a:lvl5pPr>
            <a:lvl6pPr marL="2187245" indent="0" algn="ctr">
              <a:buNone/>
              <a:defRPr sz="1531"/>
            </a:lvl6pPr>
            <a:lvl7pPr marL="2624694" indent="0" algn="ctr">
              <a:buNone/>
              <a:defRPr sz="1531"/>
            </a:lvl7pPr>
            <a:lvl8pPr marL="3062143" indent="0" algn="ctr">
              <a:buNone/>
              <a:defRPr sz="1531"/>
            </a:lvl8pPr>
            <a:lvl9pPr marL="3499592" indent="0" algn="ctr">
              <a:buNone/>
              <a:defRPr sz="1531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440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57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0798" y="365125"/>
            <a:ext cx="1886441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474" y="365125"/>
            <a:ext cx="554996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96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7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18" y="1709740"/>
            <a:ext cx="7545765" cy="2852737"/>
          </a:xfrm>
        </p:spPr>
        <p:txBody>
          <a:bodyPr anchor="b"/>
          <a:lstStyle>
            <a:lvl1pPr>
              <a:defRPr sz="574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18" y="4589465"/>
            <a:ext cx="7545765" cy="1500187"/>
          </a:xfrm>
        </p:spPr>
        <p:txBody>
          <a:bodyPr/>
          <a:lstStyle>
            <a:lvl1pPr marL="0" indent="0">
              <a:buNone/>
              <a:defRPr sz="2296">
                <a:solidFill>
                  <a:schemeClr val="tx1"/>
                </a:solidFill>
              </a:defRPr>
            </a:lvl1pPr>
            <a:lvl2pPr marL="437449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2pPr>
            <a:lvl3pPr marL="874898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31234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4pPr>
            <a:lvl5pPr marL="1749796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5pPr>
            <a:lvl6pPr marL="218724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6pPr>
            <a:lvl7pPr marL="262469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7pPr>
            <a:lvl8pPr marL="3062143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8pPr>
            <a:lvl9pPr marL="3499592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804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474" y="1825625"/>
            <a:ext cx="3718203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036" y="1825625"/>
            <a:ext cx="3718203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0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4" y="365127"/>
            <a:ext cx="7545765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15" y="1681163"/>
            <a:ext cx="3701115" cy="823912"/>
          </a:xfrm>
        </p:spPr>
        <p:txBody>
          <a:bodyPr anchor="b"/>
          <a:lstStyle>
            <a:lvl1pPr marL="0" indent="0">
              <a:buNone/>
              <a:defRPr sz="2296" b="1"/>
            </a:lvl1pPr>
            <a:lvl2pPr marL="437449" indent="0">
              <a:buNone/>
              <a:defRPr sz="1914" b="1"/>
            </a:lvl2pPr>
            <a:lvl3pPr marL="874898" indent="0">
              <a:buNone/>
              <a:defRPr sz="1722" b="1"/>
            </a:lvl3pPr>
            <a:lvl4pPr marL="1312347" indent="0">
              <a:buNone/>
              <a:defRPr sz="1531" b="1"/>
            </a:lvl4pPr>
            <a:lvl5pPr marL="1749796" indent="0">
              <a:buNone/>
              <a:defRPr sz="1531" b="1"/>
            </a:lvl5pPr>
            <a:lvl6pPr marL="2187245" indent="0">
              <a:buNone/>
              <a:defRPr sz="1531" b="1"/>
            </a:lvl6pPr>
            <a:lvl7pPr marL="2624694" indent="0">
              <a:buNone/>
              <a:defRPr sz="1531" b="1"/>
            </a:lvl7pPr>
            <a:lvl8pPr marL="3062143" indent="0">
              <a:buNone/>
              <a:defRPr sz="1531" b="1"/>
            </a:lvl8pPr>
            <a:lvl9pPr marL="3499592" indent="0">
              <a:buNone/>
              <a:defRPr sz="1531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" y="2505075"/>
            <a:ext cx="3701115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9036" y="1681163"/>
            <a:ext cx="3719343" cy="823912"/>
          </a:xfrm>
        </p:spPr>
        <p:txBody>
          <a:bodyPr anchor="b"/>
          <a:lstStyle>
            <a:lvl1pPr marL="0" indent="0">
              <a:buNone/>
              <a:defRPr sz="2296" b="1"/>
            </a:lvl1pPr>
            <a:lvl2pPr marL="437449" indent="0">
              <a:buNone/>
              <a:defRPr sz="1914" b="1"/>
            </a:lvl2pPr>
            <a:lvl3pPr marL="874898" indent="0">
              <a:buNone/>
              <a:defRPr sz="1722" b="1"/>
            </a:lvl3pPr>
            <a:lvl4pPr marL="1312347" indent="0">
              <a:buNone/>
              <a:defRPr sz="1531" b="1"/>
            </a:lvl4pPr>
            <a:lvl5pPr marL="1749796" indent="0">
              <a:buNone/>
              <a:defRPr sz="1531" b="1"/>
            </a:lvl5pPr>
            <a:lvl6pPr marL="2187245" indent="0">
              <a:buNone/>
              <a:defRPr sz="1531" b="1"/>
            </a:lvl6pPr>
            <a:lvl7pPr marL="2624694" indent="0">
              <a:buNone/>
              <a:defRPr sz="1531" b="1"/>
            </a:lvl7pPr>
            <a:lvl8pPr marL="3062143" indent="0">
              <a:buNone/>
              <a:defRPr sz="1531" b="1"/>
            </a:lvl8pPr>
            <a:lvl9pPr marL="3499592" indent="0">
              <a:buNone/>
              <a:defRPr sz="1531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9036" y="2505075"/>
            <a:ext cx="3719343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197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40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6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3" y="457200"/>
            <a:ext cx="2821688" cy="1600200"/>
          </a:xfrm>
        </p:spPr>
        <p:txBody>
          <a:bodyPr anchor="b"/>
          <a:lstStyle>
            <a:lvl1pPr>
              <a:defRPr sz="3062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343" y="987427"/>
            <a:ext cx="4429036" cy="4873625"/>
          </a:xfrm>
        </p:spPr>
        <p:txBody>
          <a:bodyPr/>
          <a:lstStyle>
            <a:lvl1pPr>
              <a:defRPr sz="3062"/>
            </a:lvl1pPr>
            <a:lvl2pPr>
              <a:defRPr sz="2679"/>
            </a:lvl2pPr>
            <a:lvl3pPr>
              <a:defRPr sz="2296"/>
            </a:lvl3pPr>
            <a:lvl4pPr>
              <a:defRPr sz="1914"/>
            </a:lvl4pPr>
            <a:lvl5pPr>
              <a:defRPr sz="1914"/>
            </a:lvl5pPr>
            <a:lvl6pPr>
              <a:defRPr sz="1914"/>
            </a:lvl6pPr>
            <a:lvl7pPr>
              <a:defRPr sz="1914"/>
            </a:lvl7pPr>
            <a:lvl8pPr>
              <a:defRPr sz="1914"/>
            </a:lvl8pPr>
            <a:lvl9pPr>
              <a:defRPr sz="1914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613" y="2057400"/>
            <a:ext cx="2821688" cy="3811588"/>
          </a:xfrm>
        </p:spPr>
        <p:txBody>
          <a:bodyPr/>
          <a:lstStyle>
            <a:lvl1pPr marL="0" indent="0">
              <a:buNone/>
              <a:defRPr sz="1531"/>
            </a:lvl1pPr>
            <a:lvl2pPr marL="437449" indent="0">
              <a:buNone/>
              <a:defRPr sz="1340"/>
            </a:lvl2pPr>
            <a:lvl3pPr marL="874898" indent="0">
              <a:buNone/>
              <a:defRPr sz="1148"/>
            </a:lvl3pPr>
            <a:lvl4pPr marL="1312347" indent="0">
              <a:buNone/>
              <a:defRPr sz="957"/>
            </a:lvl4pPr>
            <a:lvl5pPr marL="1749796" indent="0">
              <a:buNone/>
              <a:defRPr sz="957"/>
            </a:lvl5pPr>
            <a:lvl6pPr marL="2187245" indent="0">
              <a:buNone/>
              <a:defRPr sz="957"/>
            </a:lvl6pPr>
            <a:lvl7pPr marL="2624694" indent="0">
              <a:buNone/>
              <a:defRPr sz="957"/>
            </a:lvl7pPr>
            <a:lvl8pPr marL="3062143" indent="0">
              <a:buNone/>
              <a:defRPr sz="957"/>
            </a:lvl8pPr>
            <a:lvl9pPr marL="3499592" indent="0">
              <a:buNone/>
              <a:defRPr sz="957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16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3" y="457200"/>
            <a:ext cx="2821688" cy="1600200"/>
          </a:xfrm>
        </p:spPr>
        <p:txBody>
          <a:bodyPr anchor="b"/>
          <a:lstStyle>
            <a:lvl1pPr>
              <a:defRPr sz="3062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19343" y="987427"/>
            <a:ext cx="4429036" cy="4873625"/>
          </a:xfrm>
        </p:spPr>
        <p:txBody>
          <a:bodyPr anchor="t"/>
          <a:lstStyle>
            <a:lvl1pPr marL="0" indent="0">
              <a:buNone/>
              <a:defRPr sz="3062"/>
            </a:lvl1pPr>
            <a:lvl2pPr marL="437449" indent="0">
              <a:buNone/>
              <a:defRPr sz="2679"/>
            </a:lvl2pPr>
            <a:lvl3pPr marL="874898" indent="0">
              <a:buNone/>
              <a:defRPr sz="2296"/>
            </a:lvl3pPr>
            <a:lvl4pPr marL="1312347" indent="0">
              <a:buNone/>
              <a:defRPr sz="1914"/>
            </a:lvl4pPr>
            <a:lvl5pPr marL="1749796" indent="0">
              <a:buNone/>
              <a:defRPr sz="1914"/>
            </a:lvl5pPr>
            <a:lvl6pPr marL="2187245" indent="0">
              <a:buNone/>
              <a:defRPr sz="1914"/>
            </a:lvl6pPr>
            <a:lvl7pPr marL="2624694" indent="0">
              <a:buNone/>
              <a:defRPr sz="1914"/>
            </a:lvl7pPr>
            <a:lvl8pPr marL="3062143" indent="0">
              <a:buNone/>
              <a:defRPr sz="1914"/>
            </a:lvl8pPr>
            <a:lvl9pPr marL="3499592" indent="0">
              <a:buNone/>
              <a:defRPr sz="1914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613" y="2057400"/>
            <a:ext cx="2821688" cy="3811588"/>
          </a:xfrm>
        </p:spPr>
        <p:txBody>
          <a:bodyPr/>
          <a:lstStyle>
            <a:lvl1pPr marL="0" indent="0">
              <a:buNone/>
              <a:defRPr sz="1531"/>
            </a:lvl1pPr>
            <a:lvl2pPr marL="437449" indent="0">
              <a:buNone/>
              <a:defRPr sz="1340"/>
            </a:lvl2pPr>
            <a:lvl3pPr marL="874898" indent="0">
              <a:buNone/>
              <a:defRPr sz="1148"/>
            </a:lvl3pPr>
            <a:lvl4pPr marL="1312347" indent="0">
              <a:buNone/>
              <a:defRPr sz="957"/>
            </a:lvl4pPr>
            <a:lvl5pPr marL="1749796" indent="0">
              <a:buNone/>
              <a:defRPr sz="957"/>
            </a:lvl5pPr>
            <a:lvl6pPr marL="2187245" indent="0">
              <a:buNone/>
              <a:defRPr sz="957"/>
            </a:lvl6pPr>
            <a:lvl7pPr marL="2624694" indent="0">
              <a:buNone/>
              <a:defRPr sz="957"/>
            </a:lvl7pPr>
            <a:lvl8pPr marL="3062143" indent="0">
              <a:buNone/>
              <a:defRPr sz="957"/>
            </a:lvl8pPr>
            <a:lvl9pPr marL="3499592" indent="0">
              <a:buNone/>
              <a:defRPr sz="957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97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474" y="365127"/>
            <a:ext cx="75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474" y="1825625"/>
            <a:ext cx="7545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474" y="6356352"/>
            <a:ext cx="1968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CA1C-8BC3-40D3-ACDA-AE6FC320B82F}" type="datetimeFigureOut">
              <a:rPr lang="sk-SK" smtClean="0"/>
              <a:t>02.10.2017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8011" y="6356352"/>
            <a:ext cx="29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8779" y="6356352"/>
            <a:ext cx="1968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6B4-E077-4DC1-B665-A00E6BFA77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58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4898" rtl="0" eaLnBrk="1" latinLnBrk="0" hangingPunct="1">
        <a:lnSpc>
          <a:spcPct val="90000"/>
        </a:lnSpc>
        <a:spcBef>
          <a:spcPct val="0"/>
        </a:spcBef>
        <a:buNone/>
        <a:defRPr sz="4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724" indent="-218724" algn="l" defTabSz="874898" rtl="0" eaLnBrk="1" latinLnBrk="0" hangingPunct="1">
        <a:lnSpc>
          <a:spcPct val="90000"/>
        </a:lnSpc>
        <a:spcBef>
          <a:spcPts val="957"/>
        </a:spcBef>
        <a:buFont typeface="Arial" panose="020B0604020202020204" pitchFamily="34" charset="0"/>
        <a:buChar char="•"/>
        <a:defRPr sz="2679" kern="1200">
          <a:solidFill>
            <a:schemeClr val="tx1"/>
          </a:solidFill>
          <a:latin typeface="+mn-lt"/>
          <a:ea typeface="+mn-ea"/>
          <a:cs typeface="+mn-cs"/>
        </a:defRPr>
      </a:lvl1pPr>
      <a:lvl2pPr marL="656173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2pPr>
      <a:lvl3pPr marL="1093622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531071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4pPr>
      <a:lvl5pPr marL="1968520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5pPr>
      <a:lvl6pPr marL="2405969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6pPr>
      <a:lvl7pPr marL="2843418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7pPr>
      <a:lvl8pPr marL="3280867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8pPr>
      <a:lvl9pPr marL="3718316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1pPr>
      <a:lvl2pPr marL="437449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2pPr>
      <a:lvl3pPr marL="874898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3pPr>
      <a:lvl4pPr marL="1312347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4pPr>
      <a:lvl5pPr marL="1749796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5pPr>
      <a:lvl6pPr marL="2187245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6pPr>
      <a:lvl7pPr marL="2624694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7pPr>
      <a:lvl8pPr marL="3062143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8pPr>
      <a:lvl9pPr marL="3499592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748713" cy="686773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156363" y="4603173"/>
            <a:ext cx="92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</a:rPr>
              <a:t>Dunaj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Office PowerPoint</Application>
  <PresentationFormat>Vlastná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Farárik</dc:creator>
  <cp:lastModifiedBy>Peter Farárik</cp:lastModifiedBy>
  <cp:revision>2</cp:revision>
  <dcterms:created xsi:type="dcterms:W3CDTF">2017-10-01T21:10:15Z</dcterms:created>
  <dcterms:modified xsi:type="dcterms:W3CDTF">2017-10-02T17:25:06Z</dcterms:modified>
</cp:coreProperties>
</file>