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6AE8-1496-49C4-8386-58566F274A1C}" type="datetimeFigureOut">
              <a:rPr lang="sk-SK" smtClean="0"/>
              <a:t>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20F0-A3E6-48E3-8CB3-AC773E04CE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854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6AE8-1496-49C4-8386-58566F274A1C}" type="datetimeFigureOut">
              <a:rPr lang="sk-SK" smtClean="0"/>
              <a:t>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20F0-A3E6-48E3-8CB3-AC773E04CE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376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6AE8-1496-49C4-8386-58566F274A1C}" type="datetimeFigureOut">
              <a:rPr lang="sk-SK" smtClean="0"/>
              <a:t>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20F0-A3E6-48E3-8CB3-AC773E04CE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47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6AE8-1496-49C4-8386-58566F274A1C}" type="datetimeFigureOut">
              <a:rPr lang="sk-SK" smtClean="0"/>
              <a:t>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20F0-A3E6-48E3-8CB3-AC773E04CE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421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6AE8-1496-49C4-8386-58566F274A1C}" type="datetimeFigureOut">
              <a:rPr lang="sk-SK" smtClean="0"/>
              <a:t>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20F0-A3E6-48E3-8CB3-AC773E04CE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660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6AE8-1496-49C4-8386-58566F274A1C}" type="datetimeFigureOut">
              <a:rPr lang="sk-SK" smtClean="0"/>
              <a:t>9. 4. 2019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20F0-A3E6-48E3-8CB3-AC773E04CE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591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6AE8-1496-49C4-8386-58566F274A1C}" type="datetimeFigureOut">
              <a:rPr lang="sk-SK" smtClean="0"/>
              <a:t>9. 4. 2019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20F0-A3E6-48E3-8CB3-AC773E04CE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008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6AE8-1496-49C4-8386-58566F274A1C}" type="datetimeFigureOut">
              <a:rPr lang="sk-SK" smtClean="0"/>
              <a:t>9. 4. 2019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20F0-A3E6-48E3-8CB3-AC773E04CE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322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6AE8-1496-49C4-8386-58566F274A1C}" type="datetimeFigureOut">
              <a:rPr lang="sk-SK" smtClean="0"/>
              <a:t>9. 4. 2019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20F0-A3E6-48E3-8CB3-AC773E04CE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42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6AE8-1496-49C4-8386-58566F274A1C}" type="datetimeFigureOut">
              <a:rPr lang="sk-SK" smtClean="0"/>
              <a:t>9. 4. 2019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20F0-A3E6-48E3-8CB3-AC773E04CE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888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6AE8-1496-49C4-8386-58566F274A1C}" type="datetimeFigureOut">
              <a:rPr lang="sk-SK" smtClean="0"/>
              <a:t>9. 4. 2019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F20F0-A3E6-48E3-8CB3-AC773E04CE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112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D6AE8-1496-49C4-8386-58566F274A1C}" type="datetimeFigureOut">
              <a:rPr lang="sk-SK" smtClean="0"/>
              <a:t>9. 4. 2019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F20F0-A3E6-48E3-8CB3-AC773E04CE3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83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SS035-E-007148_Nile_-_Sinai_-_Dead_Sea_-_Wide_Angle_View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b/A_chegada_de_Vasco_da_Gama_a_Calicute_em_1498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arm5.staticflickr.com/4136/4811223749_878d8302ba_o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:%20http:/upload.wikimedia.org/wikipedia/commons/4/47/Slave_memorial_Zanzibar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f/ISS-30_Strait_of_Gibraltar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anaryIslands_AMO_2007211_lrg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e/Gulf_of_Sirte_tmo_2007238_lrg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3/Socotra_satview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e/Dust_storms_off_Egypt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0/05/Herodotus_World_Map.jpg/1280px-Herodotus_World_Map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2/Ptolemy_Cosmographia_1467_-_world_map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7/CantinoPlanisphere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epsiageografia.sk/uploads/2/6/0/1/26017850/657808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0" y="627399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i="0" dirty="0" smtClean="0">
                <a:effectLst/>
                <a:latin typeface="Ubuntu" panose="020B0504030602030204" pitchFamily="34" charset="0"/>
              </a:rPr>
              <a:t>Egypt a jeho okolie (</a:t>
            </a:r>
            <a:r>
              <a:rPr lang="pl-PL" b="0" i="0" dirty="0" smtClean="0">
                <a:effectLst/>
                <a:latin typeface="Ubuntu" panose="020B0504030602030204" pitchFamily="34" charset="0"/>
                <a:hlinkClick r:id="rId3"/>
              </a:rPr>
              <a:t>zdroj</a:t>
            </a:r>
            <a:r>
              <a:rPr lang="pl-PL" b="0" i="0" dirty="0" smtClean="0">
                <a:effectLst/>
                <a:latin typeface="Ubuntu" panose="020B0504030602030204" pitchFamily="34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50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lepsiageografia.sk/uploads/2/6/0/1/26017850/509656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01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" y="6266334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i="0" dirty="0" smtClean="0">
                <a:effectLst/>
                <a:latin typeface="Ubuntu" panose="020B0504030602030204" pitchFamily="34" charset="0"/>
              </a:rPr>
              <a:t>Príchod Vasco da Gamu do Indie (</a:t>
            </a:r>
            <a:r>
              <a:rPr lang="pt-BR" b="0" i="0" dirty="0" smtClean="0">
                <a:effectLst/>
                <a:latin typeface="Ubuntu" panose="020B0504030602030204" pitchFamily="34" charset="0"/>
                <a:hlinkClick r:id="rId3"/>
              </a:rPr>
              <a:t>zdroj</a:t>
            </a:r>
            <a:r>
              <a:rPr lang="pt-BR" b="0" i="0" dirty="0" smtClean="0">
                <a:effectLst/>
                <a:latin typeface="Ubuntu" panose="020B0504030602030204" pitchFamily="34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310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lepsiageografia.sk/uploads/2/6/0/1/26017850/105682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157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0" y="6289964"/>
            <a:ext cx="9148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i="0" dirty="0" smtClean="0">
                <a:effectLst/>
                <a:latin typeface="Ubuntu" panose="020B0504030602030204" pitchFamily="34" charset="0"/>
              </a:rPr>
              <a:t>Model otrokárskej lode (</a:t>
            </a:r>
            <a:r>
              <a:rPr lang="pl-PL" b="0" i="0" dirty="0" smtClean="0">
                <a:effectLst/>
                <a:latin typeface="Ubuntu" panose="020B0504030602030204" pitchFamily="34" charset="0"/>
                <a:hlinkClick r:id="rId3"/>
              </a:rPr>
              <a:t>zdroj</a:t>
            </a:r>
            <a:r>
              <a:rPr lang="pl-PL" b="0" i="0" dirty="0" smtClean="0">
                <a:effectLst/>
                <a:latin typeface="Ubuntu" panose="020B0504030602030204" pitchFamily="34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32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www.lepsiageografia.sk/uploads/2/6/0/1/26017850/318283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0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" y="627400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0" i="0" dirty="0" smtClean="0">
                <a:effectLst/>
                <a:latin typeface="Ubuntu" panose="020B0504030602030204" pitchFamily="34" charset="0"/>
              </a:rPr>
              <a:t>Pamätník otrokov na Zanzibare (</a:t>
            </a:r>
            <a:r>
              <a:rPr lang="pl-PL" b="0" i="0" dirty="0" smtClean="0">
                <a:effectLst/>
                <a:latin typeface="Ubuntu" panose="020B0504030602030204" pitchFamily="34" charset="0"/>
                <a:hlinkClick r:id="rId3"/>
              </a:rPr>
              <a:t>zdroj</a:t>
            </a:r>
            <a:r>
              <a:rPr lang="pl-PL" b="0" i="0" dirty="0" smtClean="0">
                <a:effectLst/>
                <a:latin typeface="Ubuntu" panose="020B0504030602030204" pitchFamily="34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793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epsiageografia.sk/uploads/2/6/0/1/26017850/390716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916" cy="607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0" y="627399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/>
              <a:t>Gibraltársky </a:t>
            </a:r>
            <a:r>
              <a:rPr lang="sk-SK" dirty="0" smtClean="0"/>
              <a:t>prieliv </a:t>
            </a:r>
            <a:r>
              <a:rPr lang="pl-PL" b="0" i="0" dirty="0" smtClean="0">
                <a:effectLst/>
                <a:latin typeface="Ubuntu" panose="020B0504030602030204" pitchFamily="34" charset="0"/>
              </a:rPr>
              <a:t>(</a:t>
            </a:r>
            <a:r>
              <a:rPr lang="pl-PL" b="0" i="0" dirty="0" smtClean="0">
                <a:effectLst/>
                <a:latin typeface="Ubuntu" panose="020B0504030602030204" pitchFamily="34" charset="0"/>
                <a:hlinkClick r:id="rId3"/>
              </a:rPr>
              <a:t>zdroj</a:t>
            </a:r>
            <a:r>
              <a:rPr lang="pl-PL" b="0" i="0" dirty="0" smtClean="0">
                <a:effectLst/>
                <a:latin typeface="Ubuntu" panose="020B0504030602030204" pitchFamily="34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58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lepsiageografia.sk/uploads/2/6/0/1/26017850/800420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1596"/>
            <a:ext cx="9150469" cy="653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6468" y="645622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/>
              <a:t>Kanárske ostrovy </a:t>
            </a:r>
            <a:r>
              <a:rPr lang="pl-PL" b="0" i="0" dirty="0" smtClean="0">
                <a:effectLst/>
                <a:latin typeface="Ubuntu" panose="020B0504030602030204" pitchFamily="34" charset="0"/>
              </a:rPr>
              <a:t>(</a:t>
            </a:r>
            <a:r>
              <a:rPr lang="pl-PL" b="0" i="0" dirty="0" smtClean="0">
                <a:effectLst/>
                <a:latin typeface="Ubuntu" panose="020B0504030602030204" pitchFamily="34" charset="0"/>
                <a:hlinkClick r:id="rId3"/>
              </a:rPr>
              <a:t>zdroj</a:t>
            </a:r>
            <a:r>
              <a:rPr lang="pl-PL" b="0" i="0" dirty="0" smtClean="0">
                <a:effectLst/>
                <a:latin typeface="Ubuntu" panose="020B0504030602030204" pitchFamily="34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987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lepsiageografia.sk/uploads/2/6/0/1/26017850/4090568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5994399" y="230912"/>
            <a:ext cx="3377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Záliv Veľká Syrta </a:t>
            </a:r>
            <a:r>
              <a:rPr lang="pl-PL" b="0" i="0" dirty="0" smtClean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(</a:t>
            </a:r>
            <a:r>
              <a:rPr lang="pl-PL" b="0" i="0" dirty="0" smtClean="0">
                <a:solidFill>
                  <a:schemeClr val="bg1"/>
                </a:solidFill>
                <a:effectLst/>
                <a:latin typeface="Ubuntu" panose="020B0504030602030204" pitchFamily="34" charset="0"/>
                <a:hlinkClick r:id="rId3"/>
              </a:rPr>
              <a:t>zdroj</a:t>
            </a:r>
            <a:r>
              <a:rPr lang="pl-PL" b="0" i="0" dirty="0" smtClean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)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1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lepsiageografia.sk/uploads/2/6/0/1/26017850/196218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0" y="295566"/>
            <a:ext cx="5569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Ostrov Sokotra </a:t>
            </a:r>
            <a:r>
              <a:rPr lang="pl-PL" b="0" i="0" dirty="0" smtClean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(</a:t>
            </a:r>
            <a:r>
              <a:rPr lang="pl-PL" b="0" i="0" dirty="0" smtClean="0">
                <a:solidFill>
                  <a:schemeClr val="bg1"/>
                </a:solidFill>
                <a:effectLst/>
                <a:latin typeface="Ubuntu" panose="020B0504030602030204" pitchFamily="34" charset="0"/>
                <a:hlinkClick r:id="rId3"/>
              </a:rPr>
              <a:t>zdroj</a:t>
            </a:r>
            <a:r>
              <a:rPr lang="pl-PL" b="0" i="0" dirty="0" smtClean="0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). Nájdeš, kde sa nachádza?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5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lepsiageografia.sk/uploads/2/6/0/1/26017850/590638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7409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 rot="16200000">
            <a:off x="5048243" y="3244335"/>
            <a:ext cx="6858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0" i="0" dirty="0" smtClean="0">
                <a:effectLst/>
                <a:latin typeface="Ubuntu" panose="020B0504030602030204" pitchFamily="34" charset="0"/>
              </a:rPr>
              <a:t>Púštna búrka nad Egyptom (</a:t>
            </a:r>
            <a:r>
              <a:rPr lang="sk-SK" b="0" i="0" dirty="0" smtClean="0">
                <a:effectLst/>
                <a:latin typeface="Ubuntu" panose="020B0504030602030204" pitchFamily="34" charset="0"/>
                <a:hlinkClick r:id="rId3"/>
              </a:rPr>
              <a:t>zdroj</a:t>
            </a:r>
            <a:r>
              <a:rPr lang="sk-SK" b="0" i="0" dirty="0" smtClean="0">
                <a:effectLst/>
                <a:latin typeface="Ubuntu" panose="020B0504030602030204" pitchFamily="34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69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lepsiageografia.sk/uploads/2/6/0/1/26017850/601816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82"/>
            <a:ext cx="9145384" cy="533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2286692" y="61329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b="0" i="0" dirty="0" err="1" smtClean="0">
                <a:effectLst/>
                <a:latin typeface="Ubuntu" panose="020B0504030602030204" pitchFamily="34" charset="0"/>
              </a:rPr>
              <a:t>Hérodotova</a:t>
            </a:r>
            <a:r>
              <a:rPr lang="sk-SK" b="0" i="0" dirty="0" smtClean="0">
                <a:effectLst/>
                <a:latin typeface="Ubuntu" panose="020B0504030602030204" pitchFamily="34" charset="0"/>
              </a:rPr>
              <a:t> mapa sveta (</a:t>
            </a:r>
            <a:r>
              <a:rPr lang="sk-SK" b="0" i="0" dirty="0" smtClean="0">
                <a:effectLst/>
                <a:latin typeface="Ubuntu" panose="020B0504030602030204" pitchFamily="34" charset="0"/>
                <a:hlinkClick r:id="rId3"/>
              </a:rPr>
              <a:t>zdroj</a:t>
            </a:r>
            <a:r>
              <a:rPr lang="sk-SK" b="0" i="0" dirty="0" smtClean="0">
                <a:effectLst/>
                <a:latin typeface="Ubuntu" panose="020B0504030602030204" pitchFamily="34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95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lepsiageografia.sk/uploads/2/6/0/1/26017850/691335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73896"/>
            <a:ext cx="8626764" cy="615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0" y="6375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0" i="0" dirty="0" err="1" smtClean="0">
                <a:effectLst/>
                <a:latin typeface="Ubuntu" panose="020B0504030602030204" pitchFamily="34" charset="0"/>
              </a:rPr>
              <a:t>Ptolemaiova</a:t>
            </a:r>
            <a:r>
              <a:rPr lang="sk-SK" b="0" i="0" dirty="0" smtClean="0">
                <a:effectLst/>
                <a:latin typeface="Ubuntu" panose="020B0504030602030204" pitchFamily="34" charset="0"/>
              </a:rPr>
              <a:t> mapa sveta (</a:t>
            </a:r>
            <a:r>
              <a:rPr lang="sk-SK" b="0" i="0" dirty="0" smtClean="0">
                <a:effectLst/>
                <a:latin typeface="Ubuntu" panose="020B0504030602030204" pitchFamily="34" charset="0"/>
                <a:hlinkClick r:id="rId3"/>
              </a:rPr>
              <a:t>zdroj</a:t>
            </a:r>
            <a:r>
              <a:rPr lang="sk-SK" b="0" i="0" dirty="0" smtClean="0">
                <a:effectLst/>
                <a:latin typeface="Ubuntu" panose="020B0504030602030204" pitchFamily="34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55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lepsiageografia.sk/uploads/2/6/0/1/26017850/8446723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289"/>
            <a:ext cx="9144000" cy="42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0" y="559969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i="0" dirty="0" smtClean="0">
                <a:effectLst/>
                <a:latin typeface="Ubuntu" panose="020B0504030602030204" pitchFamily="34" charset="0"/>
              </a:rPr>
              <a:t>Portugalská mapa sveta (</a:t>
            </a:r>
            <a:r>
              <a:rPr lang="pt-BR" b="0" i="0" dirty="0" smtClean="0">
                <a:effectLst/>
                <a:latin typeface="Ubuntu" panose="020B0504030602030204" pitchFamily="34" charset="0"/>
                <a:hlinkClick r:id="rId3"/>
              </a:rPr>
              <a:t>zdroj</a:t>
            </a:r>
            <a:r>
              <a:rPr lang="pt-BR" b="0" i="0" dirty="0" smtClean="0">
                <a:effectLst/>
                <a:latin typeface="Ubuntu" panose="020B0504030602030204" pitchFamily="34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977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81</Words>
  <Application>Microsoft Office PowerPoint</Application>
  <PresentationFormat>Prezentácia na obrazovke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Ubuntu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 Farárik</dc:creator>
  <cp:lastModifiedBy>Peter Farárik</cp:lastModifiedBy>
  <cp:revision>3</cp:revision>
  <dcterms:created xsi:type="dcterms:W3CDTF">2019-04-08T22:42:38Z</dcterms:created>
  <dcterms:modified xsi:type="dcterms:W3CDTF">2019-04-08T23:01:32Z</dcterms:modified>
</cp:coreProperties>
</file>