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1" r:id="rId4"/>
    <p:sldId id="258" r:id="rId5"/>
    <p:sldId id="260" r:id="rId6"/>
    <p:sldId id="263" r:id="rId7"/>
    <p:sldId id="262" r:id="rId8"/>
    <p:sldId id="264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0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100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39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876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88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334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54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283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55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569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4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EBB6-8357-4D34-BDDB-9684968160CC}" type="datetimeFigureOut">
              <a:rPr lang="sk-SK" smtClean="0"/>
              <a:pPr/>
              <a:t>28.11.2014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2E06-C91A-4EDA-8053-D30AD4FE994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80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static/uploads/photo/2013/07/12/15/19/graduation-149646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86" y="593071"/>
            <a:ext cx="5553075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3073403"/>
            <a:ext cx="9144000" cy="826243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0" y="3198020"/>
            <a:ext cx="9049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smtClean="0">
                <a:latin typeface="Ubuntu" panose="020B0504030602030204" pitchFamily="34" charset="0"/>
              </a:rPr>
              <a:t>TROJUHOLNÍKY</a:t>
            </a:r>
          </a:p>
          <a:p>
            <a:pPr algn="ctr"/>
            <a:r>
              <a:rPr lang="sk-SK" sz="1400" b="1" smtClean="0">
                <a:latin typeface="Ubuntu" panose="020B0504030602030204" pitchFamily="34" charset="0"/>
              </a:rPr>
              <a:t>- šablóna na tvorbu opakovacích aktivít pre žiacke skupiny - 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ovéPole 4"/>
          <p:cNvSpPr txBox="1"/>
          <p:nvPr/>
        </p:nvSpPr>
        <p:spPr>
          <a:xfrm>
            <a:off x="173224" y="236075"/>
            <a:ext cx="7128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Ako pracovať so šablónov a aktivitou. </a:t>
            </a:r>
            <a:endParaRPr lang="sk-SK" sz="1400" b="1">
              <a:latin typeface="Ubuntu" panose="020B05040306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3224" y="1020487"/>
            <a:ext cx="8728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smtClean="0">
                <a:latin typeface="Ubuntu" panose="020B0504030602030204" pitchFamily="34" charset="0"/>
              </a:rPr>
              <a:t>Aktivita </a:t>
            </a:r>
            <a:r>
              <a:rPr lang="sk-SK" sz="1400" b="1" smtClean="0">
                <a:latin typeface="Ubuntu" panose="020B0504030602030204" pitchFamily="34" charset="0"/>
              </a:rPr>
              <a:t>trojuholníky</a:t>
            </a:r>
            <a:r>
              <a:rPr lang="sk-SK" sz="1400" smtClean="0">
                <a:latin typeface="Ubuntu" panose="020B0504030602030204" pitchFamily="34" charset="0"/>
              </a:rPr>
              <a:t> slúži na menej tradičné preopakovanie učiva ľubovoľného tematického celku. Úlohou žiakov v skupinách (2 až 6 členných podľa náročnosti a počtu trojuholníkov) je spájanie logicky súvisiacich dvojíc z pojmov, ktoré sú napísané na vnútorných stranách jednotlivých trojuholníkov. Aktivita je náročnejšia ako podobná na princípe domina, pri ktorom žiaci tvoria súvislú reťaž pojmov z ľavých a pravých častí kartičiek. V prípade trojuholníkov musia vo finálnom vytvorentom tvare (viď uvedené varianty na konci prezentácie) žiakom sedieť všetky susedné spojenia. V najťažšom variante im úlohu skomplikujete tým, že na krajných trojuholníkoch sú aj pojmy, ktoré nemajú logickú dvojicu a pri aktivite slúžia ako distraktory - kukučie vajcia. Princíp aktivity je zobrazený na príklade nižšie.</a:t>
            </a:r>
            <a:endParaRPr lang="sk-SK" sz="1400">
              <a:latin typeface="Ubuntu" panose="020B050403060203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 rot="10800000">
            <a:off x="346156" y="3214635"/>
            <a:ext cx="3453946" cy="3074820"/>
            <a:chOff x="3245080" y="1058887"/>
            <a:chExt cx="4605261" cy="4099760"/>
          </a:xfrm>
        </p:grpSpPr>
        <p:sp>
          <p:nvSpPr>
            <p:cNvPr id="8" name="Rovnoramenný trojúhelník 7"/>
            <p:cNvSpPr/>
            <p:nvPr/>
          </p:nvSpPr>
          <p:spPr>
            <a:xfrm rot="10800000">
              <a:off x="4404430" y="310876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9" name="Rovnoramenný trojúhelník 8"/>
            <p:cNvSpPr/>
            <p:nvPr/>
          </p:nvSpPr>
          <p:spPr>
            <a:xfrm rot="10800000">
              <a:off x="5553067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10" name="Rovnoramenný trojúhelník 9"/>
            <p:cNvSpPr/>
            <p:nvPr/>
          </p:nvSpPr>
          <p:spPr>
            <a:xfrm rot="10800000">
              <a:off x="3245080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439286" y="6022652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skanzen</a:t>
            </a:r>
            <a:endParaRPr lang="sk-SK" sz="12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72457" y="6043485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Čierny Balog</a:t>
            </a:r>
            <a:endParaRPr lang="sk-SK" sz="1200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310979" y="4492628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kúpele</a:t>
            </a:r>
            <a:endParaRPr lang="sk-SK" sz="1200" i="1" dirty="0"/>
          </a:p>
        </p:txBody>
      </p:sp>
      <p:sp>
        <p:nvSpPr>
          <p:cNvPr id="14" name="TextovéPole 13"/>
          <p:cNvSpPr txBox="1"/>
          <p:nvPr/>
        </p:nvSpPr>
        <p:spPr>
          <a:xfrm rot="7133565">
            <a:off x="125840" y="5406526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Košice</a:t>
            </a:r>
            <a:endParaRPr lang="sk-SK" sz="1200" i="1" dirty="0"/>
          </a:p>
        </p:txBody>
      </p:sp>
      <p:sp>
        <p:nvSpPr>
          <p:cNvPr id="15" name="TextovéPole 14"/>
          <p:cNvSpPr txBox="1"/>
          <p:nvPr/>
        </p:nvSpPr>
        <p:spPr>
          <a:xfrm rot="7133565">
            <a:off x="936631" y="3970126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Levoča</a:t>
            </a:r>
            <a:endParaRPr lang="sk-SK" sz="1200" i="1" dirty="0"/>
          </a:p>
        </p:txBody>
      </p:sp>
      <p:sp>
        <p:nvSpPr>
          <p:cNvPr id="16" name="TextovéPole 15"/>
          <p:cNvSpPr txBox="1"/>
          <p:nvPr/>
        </p:nvSpPr>
        <p:spPr>
          <a:xfrm rot="14414178">
            <a:off x="1619264" y="3937140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Vlkolínec</a:t>
            </a:r>
            <a:endParaRPr lang="sk-SK" sz="1200" i="1" dirty="0"/>
          </a:p>
        </p:txBody>
      </p:sp>
      <p:sp>
        <p:nvSpPr>
          <p:cNvPr id="17" name="TextovéPole 16"/>
          <p:cNvSpPr txBox="1"/>
          <p:nvPr/>
        </p:nvSpPr>
        <p:spPr>
          <a:xfrm rot="14414178">
            <a:off x="2520773" y="5500414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hrad</a:t>
            </a:r>
            <a:endParaRPr lang="sk-SK" sz="1200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294214" y="4777904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Sliač</a:t>
            </a:r>
            <a:endParaRPr lang="sk-SK" sz="1200" i="1" dirty="0"/>
          </a:p>
        </p:txBody>
      </p:sp>
      <p:sp>
        <p:nvSpPr>
          <p:cNvPr id="19" name="TextovéPole 18"/>
          <p:cNvSpPr txBox="1"/>
          <p:nvPr/>
        </p:nvSpPr>
        <p:spPr>
          <a:xfrm rot="3629553">
            <a:off x="975797" y="5310434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mesto v UNESCO</a:t>
            </a:r>
            <a:endParaRPr lang="sk-SK" sz="1200" i="1" dirty="0"/>
          </a:p>
        </p:txBody>
      </p:sp>
      <p:sp>
        <p:nvSpPr>
          <p:cNvPr id="20" name="TextovéPole 19"/>
          <p:cNvSpPr txBox="1"/>
          <p:nvPr/>
        </p:nvSpPr>
        <p:spPr>
          <a:xfrm rot="7133565">
            <a:off x="1628126" y="5339756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lyžiarske stredisko</a:t>
            </a:r>
            <a:endParaRPr lang="sk-SK" sz="1200" i="1" dirty="0"/>
          </a:p>
        </p:txBody>
      </p:sp>
      <p:sp>
        <p:nvSpPr>
          <p:cNvPr id="21" name="TextovéPole 20"/>
          <p:cNvSpPr txBox="1"/>
          <p:nvPr/>
        </p:nvSpPr>
        <p:spPr>
          <a:xfrm rot="7133565">
            <a:off x="1836003" y="5461098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Jasná</a:t>
            </a:r>
            <a:endParaRPr lang="sk-SK" sz="1200" i="1" dirty="0"/>
          </a:p>
        </p:txBody>
      </p:sp>
      <p:sp>
        <p:nvSpPr>
          <p:cNvPr id="22" name="TextovéPole 21"/>
          <p:cNvSpPr txBox="1"/>
          <p:nvPr/>
        </p:nvSpPr>
        <p:spPr>
          <a:xfrm rot="3629553">
            <a:off x="788305" y="5443859"/>
            <a:ext cx="1532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i="1" smtClean="0"/>
              <a:t>Banská Štiavnica</a:t>
            </a:r>
            <a:endParaRPr lang="sk-SK" sz="1200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061012" y="3167698"/>
            <a:ext cx="48409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400" b="1" smtClean="0">
                <a:latin typeface="Ubuntu" panose="020B0504030602030204" pitchFamily="34" charset="0"/>
              </a:rPr>
              <a:t>Šablóna </a:t>
            </a:r>
            <a:r>
              <a:rPr lang="sk-SK" sz="1400" smtClean="0">
                <a:latin typeface="Ubuntu" panose="020B0504030602030204" pitchFamily="34" charset="0"/>
              </a:rPr>
              <a:t>je vytvorená tak, aby ste si s jej pomocou vytvorili rýchlo a jednoducho vlastné ľubovolné aktivity pre svojich žiakov. Do jednotlivých trojuholníkov vpíšte vlastný obsah tak, aby na stranách trojuholníkov ležiacich proti sebe boli logické dvojice pojmov. Kompletné hracie pole vytlačte v počte skupín s ktorými chcete počas hodiny pracovať a rozstrihajte ich. Rozstrihané hracie pole pre každú skupinu dôkladne premiešajte a uložte do obalu. Ak je to možné, odporúčame si postrihané trojuholníky zalaminovať. Nepoškodia sa a môžete ich využiť aj v budúcnosti. 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9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 rot="10800000">
            <a:off x="1193321" y="1789247"/>
            <a:ext cx="3453946" cy="3074820"/>
            <a:chOff x="3245080" y="1058887"/>
            <a:chExt cx="4605261" cy="4099760"/>
          </a:xfrm>
        </p:grpSpPr>
        <p:sp>
          <p:nvSpPr>
            <p:cNvPr id="9" name="Rovnoramenný trojúhelník 8"/>
            <p:cNvSpPr/>
            <p:nvPr/>
          </p:nvSpPr>
          <p:spPr>
            <a:xfrm rot="10800000">
              <a:off x="4404430" y="310876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12" name="Rovnoramenný trojúhelník 11"/>
            <p:cNvSpPr/>
            <p:nvPr/>
          </p:nvSpPr>
          <p:spPr>
            <a:xfrm rot="10800000">
              <a:off x="5553067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13" name="Rovnoramenný trojúhelník 12"/>
            <p:cNvSpPr/>
            <p:nvPr/>
          </p:nvSpPr>
          <p:spPr>
            <a:xfrm rot="10800000">
              <a:off x="3245080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1273004" y="463760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019622" y="463154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58144" y="309413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0" name="TextovéPole 19"/>
          <p:cNvSpPr txBox="1"/>
          <p:nvPr/>
        </p:nvSpPr>
        <p:spPr>
          <a:xfrm rot="7133565">
            <a:off x="973005" y="400999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 bla bla</a:t>
            </a:r>
            <a:endParaRPr lang="sk-SK" sz="825" i="1" dirty="0"/>
          </a:p>
        </p:txBody>
      </p:sp>
      <p:sp>
        <p:nvSpPr>
          <p:cNvPr id="21" name="TextovéPole 20"/>
          <p:cNvSpPr txBox="1"/>
          <p:nvPr/>
        </p:nvSpPr>
        <p:spPr>
          <a:xfrm rot="7133565">
            <a:off x="1783796" y="257359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 bla bla</a:t>
            </a:r>
            <a:endParaRPr lang="sk-SK" sz="825" i="1" dirty="0"/>
          </a:p>
        </p:txBody>
      </p:sp>
      <p:sp>
        <p:nvSpPr>
          <p:cNvPr id="22" name="TextovéPole 21"/>
          <p:cNvSpPr txBox="1"/>
          <p:nvPr/>
        </p:nvSpPr>
        <p:spPr>
          <a:xfrm rot="14414178">
            <a:off x="2466429" y="254060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3" name="TextovéPole 22"/>
          <p:cNvSpPr txBox="1"/>
          <p:nvPr/>
        </p:nvSpPr>
        <p:spPr>
          <a:xfrm rot="14414178">
            <a:off x="3367938" y="410388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141379" y="335251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5" name="TextovéPole 24"/>
          <p:cNvSpPr txBox="1"/>
          <p:nvPr/>
        </p:nvSpPr>
        <p:spPr>
          <a:xfrm rot="3629553">
            <a:off x="1822962" y="391390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6" name="TextovéPole 25"/>
          <p:cNvSpPr txBox="1"/>
          <p:nvPr/>
        </p:nvSpPr>
        <p:spPr>
          <a:xfrm rot="7133565">
            <a:off x="2475291" y="394322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7" name="TextovéPole 26"/>
          <p:cNvSpPr txBox="1"/>
          <p:nvPr/>
        </p:nvSpPr>
        <p:spPr>
          <a:xfrm rot="7133565">
            <a:off x="2683168" y="406456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8" name="TextovéPole 27"/>
          <p:cNvSpPr txBox="1"/>
          <p:nvPr/>
        </p:nvSpPr>
        <p:spPr>
          <a:xfrm rot="3629553">
            <a:off x="1635470" y="404732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4363774" y="1802944"/>
            <a:ext cx="3453946" cy="3074820"/>
            <a:chOff x="3245080" y="1058887"/>
            <a:chExt cx="4605261" cy="4099760"/>
          </a:xfrm>
        </p:grpSpPr>
        <p:sp>
          <p:nvSpPr>
            <p:cNvPr id="30" name="Rovnoramenný trojúhelník 29"/>
            <p:cNvSpPr/>
            <p:nvPr/>
          </p:nvSpPr>
          <p:spPr>
            <a:xfrm rot="10800000">
              <a:off x="4404430" y="310876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31" name="Rovnoramenný trojúhelník 30"/>
            <p:cNvSpPr/>
            <p:nvPr/>
          </p:nvSpPr>
          <p:spPr>
            <a:xfrm rot="10800000">
              <a:off x="5553067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32" name="Rovnoramenný trojúhelník 31"/>
            <p:cNvSpPr/>
            <p:nvPr/>
          </p:nvSpPr>
          <p:spPr>
            <a:xfrm rot="10800000">
              <a:off x="3245080" y="1058887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</p:grpSp>
      <p:sp>
        <p:nvSpPr>
          <p:cNvPr id="33" name="TextovéPole 32"/>
          <p:cNvSpPr txBox="1"/>
          <p:nvPr/>
        </p:nvSpPr>
        <p:spPr>
          <a:xfrm rot="10800000">
            <a:off x="4484596" y="180638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4" name="TextovéPole 33"/>
          <p:cNvSpPr txBox="1"/>
          <p:nvPr/>
        </p:nvSpPr>
        <p:spPr>
          <a:xfrm rot="10800000">
            <a:off x="6209302" y="178213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5" name="TextovéPole 34"/>
          <p:cNvSpPr txBox="1"/>
          <p:nvPr/>
        </p:nvSpPr>
        <p:spPr>
          <a:xfrm rot="10800000">
            <a:off x="5328597" y="309628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6" name="TextovéPole 35"/>
          <p:cNvSpPr txBox="1"/>
          <p:nvPr/>
        </p:nvSpPr>
        <p:spPr>
          <a:xfrm rot="17933565">
            <a:off x="4750614" y="246187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 bla bla</a:t>
            </a:r>
            <a:endParaRPr lang="sk-SK" sz="825" i="1" dirty="0"/>
          </a:p>
        </p:txBody>
      </p:sp>
      <p:sp>
        <p:nvSpPr>
          <p:cNvPr id="37" name="TextovéPole 36"/>
          <p:cNvSpPr txBox="1"/>
          <p:nvPr/>
        </p:nvSpPr>
        <p:spPr>
          <a:xfrm rot="17933565">
            <a:off x="4954249" y="258728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 bla bla</a:t>
            </a:r>
            <a:endParaRPr lang="sk-SK" sz="825" i="1" dirty="0"/>
          </a:p>
        </p:txBody>
      </p:sp>
      <p:sp>
        <p:nvSpPr>
          <p:cNvPr id="38" name="TextovéPole 37"/>
          <p:cNvSpPr txBox="1"/>
          <p:nvPr/>
        </p:nvSpPr>
        <p:spPr>
          <a:xfrm rot="3614178">
            <a:off x="5636882" y="255430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9" name="TextovéPole 38"/>
          <p:cNvSpPr txBox="1"/>
          <p:nvPr/>
        </p:nvSpPr>
        <p:spPr>
          <a:xfrm rot="3614178">
            <a:off x="5883871" y="246200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0" name="TextovéPole 39"/>
          <p:cNvSpPr txBox="1"/>
          <p:nvPr/>
        </p:nvSpPr>
        <p:spPr>
          <a:xfrm rot="10800000">
            <a:off x="5311832" y="335467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1" name="TextovéPole 40"/>
          <p:cNvSpPr txBox="1"/>
          <p:nvPr/>
        </p:nvSpPr>
        <p:spPr>
          <a:xfrm rot="14429553">
            <a:off x="4993415" y="392759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2" name="TextovéPole 41"/>
          <p:cNvSpPr txBox="1"/>
          <p:nvPr/>
        </p:nvSpPr>
        <p:spPr>
          <a:xfrm rot="17933565">
            <a:off x="5645744" y="395691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3" name="TextovéPole 42"/>
          <p:cNvSpPr txBox="1"/>
          <p:nvPr/>
        </p:nvSpPr>
        <p:spPr>
          <a:xfrm rot="14429553">
            <a:off x="4131183" y="244571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4" name="TextovéPole 43"/>
          <p:cNvSpPr txBox="1"/>
          <p:nvPr/>
        </p:nvSpPr>
        <p:spPr>
          <a:xfrm rot="17933565">
            <a:off x="6492124" y="250823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5" name="Obdélník 44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TextovéPole 45"/>
          <p:cNvSpPr txBox="1"/>
          <p:nvPr/>
        </p:nvSpPr>
        <p:spPr>
          <a:xfrm>
            <a:off x="173224" y="236075"/>
            <a:ext cx="275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Šablóna: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>
            <a:off x="5468484" y="1117525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2" name="Rovnoramenný trojúhelník 11"/>
          <p:cNvSpPr/>
          <p:nvPr/>
        </p:nvSpPr>
        <p:spPr>
          <a:xfrm>
            <a:off x="3734812" y="1117525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cxnSp>
        <p:nvCxnSpPr>
          <p:cNvPr id="21" name="Přímá spojnice 20"/>
          <p:cNvCxnSpPr/>
          <p:nvPr/>
        </p:nvCxnSpPr>
        <p:spPr>
          <a:xfrm>
            <a:off x="2873335" y="1106809"/>
            <a:ext cx="34459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 rot="10800000">
            <a:off x="2123892" y="266864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4" name="TextovéPole 23"/>
          <p:cNvSpPr txBox="1"/>
          <p:nvPr/>
        </p:nvSpPr>
        <p:spPr>
          <a:xfrm rot="3629553">
            <a:off x="1799037" y="331045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" name="Rovnoramenný trojúhelník 5"/>
          <p:cNvSpPr/>
          <p:nvPr/>
        </p:nvSpPr>
        <p:spPr>
          <a:xfrm>
            <a:off x="2011857" y="1117525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22" name="TextovéPole 21"/>
          <p:cNvSpPr txBox="1"/>
          <p:nvPr/>
        </p:nvSpPr>
        <p:spPr>
          <a:xfrm>
            <a:off x="2159615" y="243729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0" name="TextovéPole 29"/>
          <p:cNvSpPr txBox="1"/>
          <p:nvPr/>
        </p:nvSpPr>
        <p:spPr>
          <a:xfrm rot="7133565">
            <a:off x="1786763" y="178086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 bla bla</a:t>
            </a:r>
            <a:endParaRPr lang="sk-SK" sz="825" i="1" dirty="0"/>
          </a:p>
        </p:txBody>
      </p:sp>
      <p:grpSp>
        <p:nvGrpSpPr>
          <p:cNvPr id="32" name="Skupina 31"/>
          <p:cNvGrpSpPr/>
          <p:nvPr/>
        </p:nvGrpSpPr>
        <p:grpSpPr>
          <a:xfrm>
            <a:off x="1160612" y="2647603"/>
            <a:ext cx="1722956" cy="1539062"/>
            <a:chOff x="2682476" y="347033"/>
            <a:chExt cx="2297274" cy="2052083"/>
          </a:xfrm>
        </p:grpSpPr>
        <p:sp>
          <p:nvSpPr>
            <p:cNvPr id="33" name="Rovnoramenný trojúhelník 32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2882040" y="2654935"/>
            <a:ext cx="1722956" cy="1558595"/>
            <a:chOff x="2682476" y="347033"/>
            <a:chExt cx="2297274" cy="2078127"/>
          </a:xfrm>
        </p:grpSpPr>
        <p:sp>
          <p:nvSpPr>
            <p:cNvPr id="38" name="Rovnoramenný trojúhelník 37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40" name="TextovéPole 39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41" name="TextovéPole 40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4596290" y="2657350"/>
            <a:ext cx="1722956" cy="1558595"/>
            <a:chOff x="2682476" y="347033"/>
            <a:chExt cx="2297274" cy="2078127"/>
          </a:xfrm>
        </p:grpSpPr>
        <p:sp>
          <p:nvSpPr>
            <p:cNvPr id="43" name="Rovnoramenný trojúhelník 42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45" name="TextovéPole 44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46" name="TextovéPole 45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6334578" y="2654935"/>
            <a:ext cx="1722956" cy="1558595"/>
            <a:chOff x="2682476" y="347033"/>
            <a:chExt cx="2297274" cy="2078127"/>
          </a:xfrm>
        </p:grpSpPr>
        <p:sp>
          <p:nvSpPr>
            <p:cNvPr id="48" name="Rovnoramenný trojúhelník 47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50" name="TextovéPole 49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51" name="TextovéPole 50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288901" y="4199112"/>
            <a:ext cx="1722956" cy="1558595"/>
            <a:chOff x="2682476" y="347033"/>
            <a:chExt cx="2297274" cy="2078127"/>
          </a:xfrm>
        </p:grpSpPr>
        <p:sp>
          <p:nvSpPr>
            <p:cNvPr id="53" name="Rovnoramenný trojúhelník 52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55" name="TextovéPole 54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56" name="TextovéPole 55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2025508" y="4197939"/>
            <a:ext cx="1722956" cy="1558595"/>
            <a:chOff x="2682476" y="347033"/>
            <a:chExt cx="2297274" cy="2078127"/>
          </a:xfrm>
        </p:grpSpPr>
        <p:sp>
          <p:nvSpPr>
            <p:cNvPr id="58" name="Rovnoramenný trojúhelník 57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60" name="TextovéPole 59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61" name="TextovéPole 60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62" name="Skupina 61"/>
          <p:cNvGrpSpPr/>
          <p:nvPr/>
        </p:nvGrpSpPr>
        <p:grpSpPr>
          <a:xfrm>
            <a:off x="3748464" y="4198448"/>
            <a:ext cx="1722956" cy="1558595"/>
            <a:chOff x="2682476" y="347033"/>
            <a:chExt cx="2297274" cy="2078127"/>
          </a:xfrm>
        </p:grpSpPr>
        <p:sp>
          <p:nvSpPr>
            <p:cNvPr id="63" name="Rovnoramenný trojúhelník 62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65" name="TextovéPole 64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66" name="TextovéPole 65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67" name="Skupina 66"/>
          <p:cNvGrpSpPr/>
          <p:nvPr/>
        </p:nvGrpSpPr>
        <p:grpSpPr>
          <a:xfrm>
            <a:off x="5479200" y="4197175"/>
            <a:ext cx="1722956" cy="1558595"/>
            <a:chOff x="2682476" y="347033"/>
            <a:chExt cx="2297274" cy="2078127"/>
          </a:xfrm>
        </p:grpSpPr>
        <p:sp>
          <p:nvSpPr>
            <p:cNvPr id="68" name="Rovnoramenný trojúhelník 67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70" name="TextovéPole 69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71" name="TextovéPole 70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7202155" y="4197175"/>
            <a:ext cx="1722956" cy="1558595"/>
            <a:chOff x="2682476" y="347033"/>
            <a:chExt cx="2297274" cy="2078127"/>
          </a:xfrm>
        </p:grpSpPr>
        <p:sp>
          <p:nvSpPr>
            <p:cNvPr id="73" name="Rovnoramenný trojúhelník 72"/>
            <p:cNvSpPr/>
            <p:nvPr/>
          </p:nvSpPr>
          <p:spPr>
            <a:xfrm>
              <a:off x="2682476" y="347033"/>
              <a:ext cx="2297274" cy="2049880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1350"/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2879487" y="2106728"/>
              <a:ext cx="204311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75" name="TextovéPole 74"/>
            <p:cNvSpPr txBox="1"/>
            <p:nvPr/>
          </p:nvSpPr>
          <p:spPr>
            <a:xfrm rot="14414178">
              <a:off x="3261446" y="1257410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  <p:sp>
          <p:nvSpPr>
            <p:cNvPr id="76" name="TextovéPole 75"/>
            <p:cNvSpPr txBox="1"/>
            <p:nvPr/>
          </p:nvSpPr>
          <p:spPr>
            <a:xfrm rot="7133565">
              <a:off x="2382350" y="1231479"/>
              <a:ext cx="204311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sz="825" i="1"/>
                <a:t>Bla bla bla</a:t>
              </a:r>
              <a:endParaRPr lang="sk-SK" sz="825" i="1" dirty="0"/>
            </a:p>
          </p:txBody>
        </p:sp>
      </p:grpSp>
      <p:sp>
        <p:nvSpPr>
          <p:cNvPr id="77" name="TextovéPole 76"/>
          <p:cNvSpPr txBox="1"/>
          <p:nvPr/>
        </p:nvSpPr>
        <p:spPr>
          <a:xfrm>
            <a:off x="3843775" y="243900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5553079" y="241941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9" name="TextovéPole 78"/>
          <p:cNvSpPr txBox="1"/>
          <p:nvPr/>
        </p:nvSpPr>
        <p:spPr>
          <a:xfrm rot="10800000">
            <a:off x="3813044" y="268312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0" name="TextovéPole 79"/>
          <p:cNvSpPr txBox="1"/>
          <p:nvPr/>
        </p:nvSpPr>
        <p:spPr>
          <a:xfrm rot="10800000">
            <a:off x="5564270" y="268312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1" name="TextovéPole 80"/>
          <p:cNvSpPr txBox="1"/>
          <p:nvPr/>
        </p:nvSpPr>
        <p:spPr>
          <a:xfrm rot="10800000">
            <a:off x="3015022" y="422613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2" name="TextovéPole 81"/>
          <p:cNvSpPr txBox="1"/>
          <p:nvPr/>
        </p:nvSpPr>
        <p:spPr>
          <a:xfrm rot="10800000">
            <a:off x="4749817" y="421561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3" name="TextovéPole 82"/>
          <p:cNvSpPr txBox="1"/>
          <p:nvPr/>
        </p:nvSpPr>
        <p:spPr>
          <a:xfrm rot="10800000">
            <a:off x="6473980" y="421561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4" name="TextovéPole 83"/>
          <p:cNvSpPr txBox="1"/>
          <p:nvPr/>
        </p:nvSpPr>
        <p:spPr>
          <a:xfrm rot="10800000">
            <a:off x="1319569" y="422576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5" name="TextovéPole 84"/>
          <p:cNvSpPr txBox="1"/>
          <p:nvPr/>
        </p:nvSpPr>
        <p:spPr>
          <a:xfrm rot="10800000">
            <a:off x="2923463" y="113123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6" name="TextovéPole 85"/>
          <p:cNvSpPr txBox="1"/>
          <p:nvPr/>
        </p:nvSpPr>
        <p:spPr>
          <a:xfrm rot="10800000">
            <a:off x="4729857" y="112765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7" name="TextovéPole 86"/>
          <p:cNvSpPr txBox="1"/>
          <p:nvPr/>
        </p:nvSpPr>
        <p:spPr>
          <a:xfrm rot="3629553">
            <a:off x="2640882" y="480616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8" name="TextovéPole 87"/>
          <p:cNvSpPr txBox="1"/>
          <p:nvPr/>
        </p:nvSpPr>
        <p:spPr>
          <a:xfrm rot="3629553">
            <a:off x="3527093" y="32534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9" name="TextovéPole 88"/>
          <p:cNvSpPr txBox="1"/>
          <p:nvPr/>
        </p:nvSpPr>
        <p:spPr>
          <a:xfrm rot="3629553">
            <a:off x="5242743" y="32534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0" name="TextovéPole 89"/>
          <p:cNvSpPr txBox="1"/>
          <p:nvPr/>
        </p:nvSpPr>
        <p:spPr>
          <a:xfrm rot="3629553">
            <a:off x="2675303" y="179104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1" name="TextovéPole 90"/>
          <p:cNvSpPr txBox="1"/>
          <p:nvPr/>
        </p:nvSpPr>
        <p:spPr>
          <a:xfrm rot="3629553">
            <a:off x="925756" y="478867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2" name="TextovéPole 91"/>
          <p:cNvSpPr txBox="1"/>
          <p:nvPr/>
        </p:nvSpPr>
        <p:spPr>
          <a:xfrm rot="3629553">
            <a:off x="4394207" y="479383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3" name="TextovéPole 92"/>
          <p:cNvSpPr txBox="1"/>
          <p:nvPr/>
        </p:nvSpPr>
        <p:spPr>
          <a:xfrm rot="3629553">
            <a:off x="6109333" y="480616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4" name="TextovéPole 93"/>
          <p:cNvSpPr txBox="1"/>
          <p:nvPr/>
        </p:nvSpPr>
        <p:spPr>
          <a:xfrm rot="3629553">
            <a:off x="4455405" y="182211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5" name="TextovéPole 94"/>
          <p:cNvSpPr txBox="1"/>
          <p:nvPr/>
        </p:nvSpPr>
        <p:spPr>
          <a:xfrm rot="7133565">
            <a:off x="1622790" y="477557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6" name="TextovéPole 95"/>
          <p:cNvSpPr txBox="1"/>
          <p:nvPr/>
        </p:nvSpPr>
        <p:spPr>
          <a:xfrm rot="7133565">
            <a:off x="3322330" y="478074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7" name="TextovéPole 96"/>
          <p:cNvSpPr txBox="1"/>
          <p:nvPr/>
        </p:nvSpPr>
        <p:spPr>
          <a:xfrm rot="7133565">
            <a:off x="5074492" y="475069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8" name="TextovéPole 97"/>
          <p:cNvSpPr txBox="1"/>
          <p:nvPr/>
        </p:nvSpPr>
        <p:spPr>
          <a:xfrm rot="7133565">
            <a:off x="6778168" y="475708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99" name="TextovéPole 98"/>
          <p:cNvSpPr txBox="1"/>
          <p:nvPr/>
        </p:nvSpPr>
        <p:spPr>
          <a:xfrm rot="14414178">
            <a:off x="1605128" y="341106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0" name="TextovéPole 99"/>
          <p:cNvSpPr txBox="1"/>
          <p:nvPr/>
        </p:nvSpPr>
        <p:spPr>
          <a:xfrm rot="7133565">
            <a:off x="975503" y="332326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1" name="TextovéPole 100"/>
          <p:cNvSpPr txBox="1"/>
          <p:nvPr/>
        </p:nvSpPr>
        <p:spPr>
          <a:xfrm rot="14414178">
            <a:off x="4196147" y="189051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2" name="TextovéPole 101"/>
          <p:cNvSpPr txBox="1"/>
          <p:nvPr/>
        </p:nvSpPr>
        <p:spPr>
          <a:xfrm rot="14414178">
            <a:off x="2434730" y="189527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3" name="TextovéPole 102"/>
          <p:cNvSpPr txBox="1"/>
          <p:nvPr/>
        </p:nvSpPr>
        <p:spPr>
          <a:xfrm rot="7133565">
            <a:off x="3466886" y="188964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4" name="TextovéPole 103"/>
          <p:cNvSpPr txBox="1"/>
          <p:nvPr/>
        </p:nvSpPr>
        <p:spPr>
          <a:xfrm rot="7133565">
            <a:off x="5242744" y="184816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5" name="TextovéPole 104"/>
          <p:cNvSpPr txBox="1"/>
          <p:nvPr/>
        </p:nvSpPr>
        <p:spPr>
          <a:xfrm rot="7133565">
            <a:off x="3245610" y="177928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6" name="TextovéPole 105"/>
          <p:cNvSpPr txBox="1"/>
          <p:nvPr/>
        </p:nvSpPr>
        <p:spPr>
          <a:xfrm rot="7133565">
            <a:off x="5043273" y="172239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7" name="TextovéPole 106"/>
          <p:cNvSpPr txBox="1"/>
          <p:nvPr/>
        </p:nvSpPr>
        <p:spPr>
          <a:xfrm rot="14414178">
            <a:off x="5913427" y="190428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9" name="TextovéPole 108"/>
          <p:cNvSpPr txBox="1"/>
          <p:nvPr/>
        </p:nvSpPr>
        <p:spPr>
          <a:xfrm rot="7133565">
            <a:off x="2429077" y="324323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10" name="TextovéPole 109"/>
          <p:cNvSpPr txBox="1"/>
          <p:nvPr/>
        </p:nvSpPr>
        <p:spPr>
          <a:xfrm rot="7133565">
            <a:off x="4153117" y="324110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11" name="TextovéPole 110"/>
          <p:cNvSpPr txBox="1"/>
          <p:nvPr/>
        </p:nvSpPr>
        <p:spPr>
          <a:xfrm rot="7133565">
            <a:off x="5908900" y="324093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08" name="Obdélník 107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2" name="TextovéPole 111"/>
          <p:cNvSpPr txBox="1"/>
          <p:nvPr/>
        </p:nvSpPr>
        <p:spPr>
          <a:xfrm>
            <a:off x="173224" y="236075"/>
            <a:ext cx="275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Šablóna: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58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3"/>
          <p:cNvSpPr/>
          <p:nvPr/>
        </p:nvSpPr>
        <p:spPr>
          <a:xfrm rot="10800000">
            <a:off x="2019892" y="418162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5" name="Rovnoramenný trojúhelník 4"/>
          <p:cNvSpPr/>
          <p:nvPr/>
        </p:nvSpPr>
        <p:spPr>
          <a:xfrm rot="10800000">
            <a:off x="7188758" y="110680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 dirty="0"/>
          </a:p>
        </p:txBody>
      </p:sp>
      <p:sp>
        <p:nvSpPr>
          <p:cNvPr id="6" name="Rovnoramenný trojúhelník 5"/>
          <p:cNvSpPr/>
          <p:nvPr/>
        </p:nvSpPr>
        <p:spPr>
          <a:xfrm rot="10800000">
            <a:off x="5465803" y="418162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7" name="Rovnoramenný trojúhelník 6"/>
          <p:cNvSpPr/>
          <p:nvPr/>
        </p:nvSpPr>
        <p:spPr>
          <a:xfrm rot="10800000">
            <a:off x="6327280" y="264421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 dirty="0"/>
          </a:p>
        </p:txBody>
      </p:sp>
      <p:sp>
        <p:nvSpPr>
          <p:cNvPr id="8" name="Rovnoramenný trojúhelník 7"/>
          <p:cNvSpPr/>
          <p:nvPr/>
        </p:nvSpPr>
        <p:spPr>
          <a:xfrm rot="10800000">
            <a:off x="3742847" y="418162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9" name="Rovnoramenný trojúhelník 8"/>
          <p:cNvSpPr/>
          <p:nvPr/>
        </p:nvSpPr>
        <p:spPr>
          <a:xfrm rot="10800000">
            <a:off x="4604325" y="264421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0" name="Rovnoramenný trojúhelník 9"/>
          <p:cNvSpPr/>
          <p:nvPr/>
        </p:nvSpPr>
        <p:spPr>
          <a:xfrm rot="10800000">
            <a:off x="2881369" y="264393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1" name="Rovnoramenný trojúhelník 10"/>
          <p:cNvSpPr/>
          <p:nvPr/>
        </p:nvSpPr>
        <p:spPr>
          <a:xfrm rot="10800000">
            <a:off x="1158414" y="264421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2" name="Rovnoramenný trojúhelník 11"/>
          <p:cNvSpPr/>
          <p:nvPr/>
        </p:nvSpPr>
        <p:spPr>
          <a:xfrm rot="10800000">
            <a:off x="5465803" y="110680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3" name="Rovnoramenný trojúhelník 12"/>
          <p:cNvSpPr/>
          <p:nvPr/>
        </p:nvSpPr>
        <p:spPr>
          <a:xfrm rot="10800000">
            <a:off x="3734812" y="110680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4" name="Rovnoramenný trojúhelník 13"/>
          <p:cNvSpPr/>
          <p:nvPr/>
        </p:nvSpPr>
        <p:spPr>
          <a:xfrm rot="10800000">
            <a:off x="2011857" y="110708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sp>
        <p:nvSpPr>
          <p:cNvPr id="15" name="Rovnoramenný trojúhelník 14"/>
          <p:cNvSpPr/>
          <p:nvPr/>
        </p:nvSpPr>
        <p:spPr>
          <a:xfrm rot="10800000">
            <a:off x="288901" y="1107089"/>
            <a:ext cx="1722956" cy="153741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0"/>
          </a:p>
        </p:txBody>
      </p:sp>
      <p:cxnSp>
        <p:nvCxnSpPr>
          <p:cNvPr id="16" name="Přímá spojnice 15"/>
          <p:cNvCxnSpPr/>
          <p:nvPr/>
        </p:nvCxnSpPr>
        <p:spPr>
          <a:xfrm rot="10800000">
            <a:off x="2881370" y="5729755"/>
            <a:ext cx="34459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237655" y="243729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76680" y="242358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707669" y="242386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22591" y="242421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099133" y="11090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814055" y="11090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561114" y="11090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88007" y="110901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8901" y="111185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135084" y="396071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877979" y="393629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581053" y="395907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968646" y="267120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699636" y="266836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422591" y="266502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245689" y="267120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135084" y="420549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3877979" y="420549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5564525" y="420243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968646" y="549222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707669" y="549222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8" name="TextovéPole 37"/>
          <p:cNvSpPr txBox="1"/>
          <p:nvPr/>
        </p:nvSpPr>
        <p:spPr>
          <a:xfrm rot="3629553">
            <a:off x="942266" y="330774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39" name="TextovéPole 38"/>
          <p:cNvSpPr txBox="1"/>
          <p:nvPr/>
        </p:nvSpPr>
        <p:spPr>
          <a:xfrm rot="3629553">
            <a:off x="130034" y="177033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0" name="TextovéPole 39"/>
          <p:cNvSpPr txBox="1"/>
          <p:nvPr/>
        </p:nvSpPr>
        <p:spPr>
          <a:xfrm rot="3629553">
            <a:off x="1795710" y="480789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1" name="TextovéPole 40"/>
          <p:cNvSpPr txBox="1"/>
          <p:nvPr/>
        </p:nvSpPr>
        <p:spPr>
          <a:xfrm rot="3629553">
            <a:off x="5256125" y="484068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2" name="TextovéPole 41"/>
          <p:cNvSpPr txBox="1"/>
          <p:nvPr/>
        </p:nvSpPr>
        <p:spPr>
          <a:xfrm rot="3629553">
            <a:off x="3529405" y="480789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3" name="TextovéPole 42"/>
          <p:cNvSpPr txBox="1"/>
          <p:nvPr/>
        </p:nvSpPr>
        <p:spPr>
          <a:xfrm rot="3629553">
            <a:off x="2681073" y="331483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4" name="TextovéPole 43"/>
          <p:cNvSpPr txBox="1"/>
          <p:nvPr/>
        </p:nvSpPr>
        <p:spPr>
          <a:xfrm rot="3629553">
            <a:off x="4429153" y="334047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5" name="TextovéPole 44"/>
          <p:cNvSpPr txBox="1"/>
          <p:nvPr/>
        </p:nvSpPr>
        <p:spPr>
          <a:xfrm rot="3629553">
            <a:off x="6117978" y="331483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6" name="TextovéPole 45"/>
          <p:cNvSpPr txBox="1"/>
          <p:nvPr/>
        </p:nvSpPr>
        <p:spPr>
          <a:xfrm rot="3629553">
            <a:off x="6983654" y="177742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7" name="TextovéPole 46"/>
          <p:cNvSpPr txBox="1"/>
          <p:nvPr/>
        </p:nvSpPr>
        <p:spPr>
          <a:xfrm rot="3629553">
            <a:off x="6779885" y="189764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8" name="TextovéPole 47"/>
          <p:cNvSpPr txBox="1"/>
          <p:nvPr/>
        </p:nvSpPr>
        <p:spPr>
          <a:xfrm rot="3629553">
            <a:off x="5284799" y="182457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49" name="TextovéPole 48"/>
          <p:cNvSpPr txBox="1"/>
          <p:nvPr/>
        </p:nvSpPr>
        <p:spPr>
          <a:xfrm rot="3629553">
            <a:off x="3550803" y="182457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0" name="TextovéPole 49"/>
          <p:cNvSpPr txBox="1"/>
          <p:nvPr/>
        </p:nvSpPr>
        <p:spPr>
          <a:xfrm rot="3629553">
            <a:off x="1835046" y="181584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1" name="TextovéPole 50"/>
          <p:cNvSpPr txBox="1"/>
          <p:nvPr/>
        </p:nvSpPr>
        <p:spPr>
          <a:xfrm rot="3629553">
            <a:off x="1622742" y="1864970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2" name="TextovéPole 51"/>
          <p:cNvSpPr txBox="1"/>
          <p:nvPr/>
        </p:nvSpPr>
        <p:spPr>
          <a:xfrm rot="3629553">
            <a:off x="5051003" y="187693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3" name="TextovéPole 52"/>
          <p:cNvSpPr txBox="1"/>
          <p:nvPr/>
        </p:nvSpPr>
        <p:spPr>
          <a:xfrm rot="3629553">
            <a:off x="5909293" y="338945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4" name="TextovéPole 53"/>
          <p:cNvSpPr txBox="1"/>
          <p:nvPr/>
        </p:nvSpPr>
        <p:spPr>
          <a:xfrm rot="3629553">
            <a:off x="4214609" y="341822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5" name="TextovéPole 54"/>
          <p:cNvSpPr txBox="1"/>
          <p:nvPr/>
        </p:nvSpPr>
        <p:spPr>
          <a:xfrm rot="3629553">
            <a:off x="3346900" y="188680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6" name="TextovéPole 55"/>
          <p:cNvSpPr txBox="1"/>
          <p:nvPr/>
        </p:nvSpPr>
        <p:spPr>
          <a:xfrm rot="3629553">
            <a:off x="5066364" y="4911871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7" name="TextovéPole 56"/>
          <p:cNvSpPr txBox="1"/>
          <p:nvPr/>
        </p:nvSpPr>
        <p:spPr>
          <a:xfrm rot="3629553">
            <a:off x="3307313" y="489428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8" name="TextovéPole 57"/>
          <p:cNvSpPr txBox="1"/>
          <p:nvPr/>
        </p:nvSpPr>
        <p:spPr>
          <a:xfrm rot="3629553">
            <a:off x="2470790" y="341047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59" name="TextovéPole 58"/>
          <p:cNvSpPr txBox="1"/>
          <p:nvPr/>
        </p:nvSpPr>
        <p:spPr>
          <a:xfrm rot="17996158">
            <a:off x="3298133" y="328138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0" name="TextovéPole 59"/>
          <p:cNvSpPr txBox="1"/>
          <p:nvPr/>
        </p:nvSpPr>
        <p:spPr>
          <a:xfrm rot="17895702">
            <a:off x="5011374" y="327258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1" name="TextovéPole 60"/>
          <p:cNvSpPr txBox="1"/>
          <p:nvPr/>
        </p:nvSpPr>
        <p:spPr>
          <a:xfrm rot="17996158">
            <a:off x="4108442" y="180235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2" name="TextovéPole 61"/>
          <p:cNvSpPr txBox="1"/>
          <p:nvPr/>
        </p:nvSpPr>
        <p:spPr>
          <a:xfrm rot="17996158">
            <a:off x="6750299" y="3202816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3" name="TextovéPole 62"/>
          <p:cNvSpPr txBox="1"/>
          <p:nvPr/>
        </p:nvSpPr>
        <p:spPr>
          <a:xfrm rot="17996158">
            <a:off x="7592204" y="1753039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4" name="TextovéPole 63"/>
          <p:cNvSpPr txBox="1"/>
          <p:nvPr/>
        </p:nvSpPr>
        <p:spPr>
          <a:xfrm rot="17996158">
            <a:off x="2414688" y="172018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5" name="TextovéPole 64"/>
          <p:cNvSpPr txBox="1"/>
          <p:nvPr/>
        </p:nvSpPr>
        <p:spPr>
          <a:xfrm rot="17996158">
            <a:off x="710291" y="166121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6" name="TextovéPole 65"/>
          <p:cNvSpPr txBox="1"/>
          <p:nvPr/>
        </p:nvSpPr>
        <p:spPr>
          <a:xfrm rot="17996158">
            <a:off x="1587428" y="325605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7" name="TextovéPole 66"/>
          <p:cNvSpPr txBox="1"/>
          <p:nvPr/>
        </p:nvSpPr>
        <p:spPr>
          <a:xfrm rot="17885372">
            <a:off x="4118744" y="480789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8" name="TextovéPole 67"/>
          <p:cNvSpPr txBox="1"/>
          <p:nvPr/>
        </p:nvSpPr>
        <p:spPr>
          <a:xfrm rot="17996158">
            <a:off x="5863351" y="478804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69" name="TextovéPole 68"/>
          <p:cNvSpPr txBox="1"/>
          <p:nvPr/>
        </p:nvSpPr>
        <p:spPr>
          <a:xfrm rot="17996158">
            <a:off x="5863323" y="175249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0" name="TextovéPole 69"/>
          <p:cNvSpPr txBox="1"/>
          <p:nvPr/>
        </p:nvSpPr>
        <p:spPr>
          <a:xfrm rot="17996158">
            <a:off x="2635178" y="185291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1" name="TextovéPole 70"/>
          <p:cNvSpPr txBox="1"/>
          <p:nvPr/>
        </p:nvSpPr>
        <p:spPr>
          <a:xfrm rot="17996158">
            <a:off x="920245" y="182237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2" name="TextovéPole 71"/>
          <p:cNvSpPr txBox="1"/>
          <p:nvPr/>
        </p:nvSpPr>
        <p:spPr>
          <a:xfrm rot="17996158">
            <a:off x="4330439" y="1863685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3" name="TextovéPole 72"/>
          <p:cNvSpPr txBox="1"/>
          <p:nvPr/>
        </p:nvSpPr>
        <p:spPr>
          <a:xfrm rot="17996158">
            <a:off x="6044282" y="187434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4" name="TextovéPole 73"/>
          <p:cNvSpPr txBox="1"/>
          <p:nvPr/>
        </p:nvSpPr>
        <p:spPr>
          <a:xfrm rot="17996158">
            <a:off x="5237862" y="3364963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5" name="TextovéPole 74"/>
          <p:cNvSpPr txBox="1"/>
          <p:nvPr/>
        </p:nvSpPr>
        <p:spPr>
          <a:xfrm rot="17996158">
            <a:off x="3513452" y="337519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6" name="TextovéPole 75"/>
          <p:cNvSpPr txBox="1"/>
          <p:nvPr/>
        </p:nvSpPr>
        <p:spPr>
          <a:xfrm rot="17996158">
            <a:off x="1810131" y="3344074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7" name="TextovéPole 76"/>
          <p:cNvSpPr txBox="1"/>
          <p:nvPr/>
        </p:nvSpPr>
        <p:spPr>
          <a:xfrm rot="17996158">
            <a:off x="2423600" y="4798272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8" name="TextovéPole 77"/>
          <p:cNvSpPr txBox="1"/>
          <p:nvPr/>
        </p:nvSpPr>
        <p:spPr>
          <a:xfrm rot="17996158">
            <a:off x="2667527" y="4877077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79" name="TextovéPole 78"/>
          <p:cNvSpPr txBox="1"/>
          <p:nvPr/>
        </p:nvSpPr>
        <p:spPr>
          <a:xfrm rot="17996158">
            <a:off x="4402154" y="4848318"/>
            <a:ext cx="153233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825" i="1"/>
              <a:t>Bla bla bla</a:t>
            </a:r>
            <a:endParaRPr lang="sk-SK" sz="825" i="1" dirty="0"/>
          </a:p>
        </p:txBody>
      </p:sp>
      <p:sp>
        <p:nvSpPr>
          <p:cNvPr id="80" name="Obdélník 79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" name="TextovéPole 80"/>
          <p:cNvSpPr txBox="1"/>
          <p:nvPr/>
        </p:nvSpPr>
        <p:spPr>
          <a:xfrm>
            <a:off x="173224" y="236075"/>
            <a:ext cx="2758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Šablóna: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29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9" name="Skupina 8"/>
          <p:cNvGrpSpPr/>
          <p:nvPr/>
        </p:nvGrpSpPr>
        <p:grpSpPr>
          <a:xfrm>
            <a:off x="1552293" y="753035"/>
            <a:ext cx="6200775" cy="5567643"/>
            <a:chOff x="1552293" y="753035"/>
            <a:chExt cx="6200775" cy="5567643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1552293" y="2986928"/>
              <a:ext cx="6200775" cy="3333750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7512" y="753035"/>
              <a:ext cx="2494796" cy="2287681"/>
            </a:xfrm>
            <a:prstGeom prst="rect">
              <a:avLst/>
            </a:prstGeom>
          </p:spPr>
        </p:pic>
        <p:sp>
          <p:nvSpPr>
            <p:cNvPr id="6" name="Obdélník 5"/>
            <p:cNvSpPr/>
            <p:nvPr/>
          </p:nvSpPr>
          <p:spPr>
            <a:xfrm>
              <a:off x="5472954" y="753035"/>
              <a:ext cx="1156447" cy="860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173224" y="236075"/>
            <a:ext cx="4582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Variant aktivity č.1:  Trojuholník</a:t>
            </a:r>
            <a:endParaRPr lang="sk-SK" sz="1400" b="1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ázek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114129" y="1045215"/>
            <a:ext cx="5109148" cy="2746854"/>
          </a:xfrm>
          <a:prstGeom prst="rect">
            <a:avLst/>
          </a:prstGeom>
        </p:spPr>
      </p:pic>
      <p:sp>
        <p:nvSpPr>
          <p:cNvPr id="31" name="Obdélník 30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extovéPole 31"/>
          <p:cNvSpPr txBox="1"/>
          <p:nvPr/>
        </p:nvSpPr>
        <p:spPr>
          <a:xfrm>
            <a:off x="173224" y="236075"/>
            <a:ext cx="45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Variant aktivity č.2:  Šešťuholník</a:t>
            </a:r>
            <a:endParaRPr lang="sk-SK" sz="1400" b="1">
              <a:latin typeface="Ubuntu" panose="020B0504030602030204" pitchFamily="34" charset="0"/>
            </a:endParaRPr>
          </a:p>
        </p:txBody>
      </p:sp>
      <p:pic>
        <p:nvPicPr>
          <p:cNvPr id="34" name="Obrázek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129" y="3751729"/>
            <a:ext cx="5109148" cy="27468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15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0" y="236075"/>
            <a:ext cx="9144000" cy="307777"/>
          </a:xfrm>
          <a:prstGeom prst="rect">
            <a:avLst/>
          </a:prstGeom>
          <a:solidFill>
            <a:schemeClr val="accent4">
              <a:lumMod val="60000"/>
              <a:lumOff val="4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TextovéPole 31"/>
          <p:cNvSpPr txBox="1"/>
          <p:nvPr/>
        </p:nvSpPr>
        <p:spPr>
          <a:xfrm>
            <a:off x="173224" y="236075"/>
            <a:ext cx="481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smtClean="0">
                <a:latin typeface="Ubuntu" panose="020B0504030602030204" pitchFamily="34" charset="0"/>
              </a:rPr>
              <a:t>Variant aktivity č.3:  Kosoštvorec</a:t>
            </a:r>
            <a:endParaRPr lang="sk-SK" sz="1400" b="1">
              <a:latin typeface="Ubuntu" panose="020B05040306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-1" y="909657"/>
            <a:ext cx="9254609" cy="5625614"/>
            <a:chOff x="0" y="1499217"/>
            <a:chExt cx="7745509" cy="4191000"/>
          </a:xfrm>
        </p:grpSpPr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677534" y="2468103"/>
              <a:ext cx="4191000" cy="2253227"/>
            </a:xfrm>
            <a:prstGeom prst="rect">
              <a:avLst/>
            </a:prstGeom>
          </p:spPr>
        </p:pic>
        <p:grpSp>
          <p:nvGrpSpPr>
            <p:cNvPr id="3" name="Skupina 2"/>
            <p:cNvGrpSpPr/>
            <p:nvPr/>
          </p:nvGrpSpPr>
          <p:grpSpPr>
            <a:xfrm>
              <a:off x="0" y="2380129"/>
              <a:ext cx="1662198" cy="2037882"/>
              <a:chOff x="0" y="2380129"/>
              <a:chExt cx="1662198" cy="2037882"/>
            </a:xfrm>
          </p:grpSpPr>
          <p:pic>
            <p:nvPicPr>
              <p:cNvPr id="6" name="Obrázek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44017" y="2799831"/>
                <a:ext cx="1688259" cy="1548102"/>
              </a:xfrm>
              <a:prstGeom prst="rect">
                <a:avLst/>
              </a:prstGeom>
            </p:spPr>
          </p:pic>
          <p:sp>
            <p:nvSpPr>
              <p:cNvPr id="2" name="Obdélník 1"/>
              <p:cNvSpPr/>
              <p:nvPr/>
            </p:nvSpPr>
            <p:spPr>
              <a:xfrm>
                <a:off x="0" y="2380129"/>
                <a:ext cx="591671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2890422" y="2468103"/>
              <a:ext cx="4191000" cy="2253227"/>
            </a:xfrm>
            <a:prstGeom prst="rect">
              <a:avLst/>
            </a:prstGeom>
          </p:spPr>
        </p:pic>
        <p:grpSp>
          <p:nvGrpSpPr>
            <p:cNvPr id="11" name="Skupina 10"/>
            <p:cNvGrpSpPr/>
            <p:nvPr/>
          </p:nvGrpSpPr>
          <p:grpSpPr>
            <a:xfrm rot="10800000">
              <a:off x="6083311" y="2756646"/>
              <a:ext cx="1662198" cy="2037882"/>
              <a:chOff x="0" y="2380129"/>
              <a:chExt cx="1662198" cy="2037882"/>
            </a:xfrm>
          </p:grpSpPr>
          <p:pic>
            <p:nvPicPr>
              <p:cNvPr id="12" name="Obrázek 1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44017" y="2799831"/>
                <a:ext cx="1688259" cy="1548102"/>
              </a:xfrm>
              <a:prstGeom prst="rect">
                <a:avLst/>
              </a:prstGeom>
            </p:spPr>
          </p:pic>
          <p:sp>
            <p:nvSpPr>
              <p:cNvPr id="13" name="Obdélník 12"/>
              <p:cNvSpPr/>
              <p:nvPr/>
            </p:nvSpPr>
            <p:spPr>
              <a:xfrm>
                <a:off x="0" y="2380129"/>
                <a:ext cx="591671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112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62797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smtClean="0">
                <a:latin typeface="Ubuntu" panose="020B0504030602030204" pitchFamily="34" charset="0"/>
              </a:rPr>
              <a:t>© Copyright 2014 Peter Farárik</a:t>
            </a:r>
            <a:endParaRPr lang="sk-SK" sz="1600">
              <a:latin typeface="Ubuntu" panose="020B0504030602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963" y="2169871"/>
            <a:ext cx="6102074" cy="191336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0" y="594122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smtClean="0">
                <a:latin typeface="Ubuntu" panose="020B0504030602030204" pitchFamily="34" charset="0"/>
              </a:rPr>
              <a:t>www.lepsiageografia.sk</a:t>
            </a:r>
            <a:endParaRPr lang="sk-SK" sz="1600">
              <a:latin typeface="Ubuntu" panose="020B05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3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2041"/>
  <p:tag name="ISPRING_RESOURCE_PATHS_HASH_2" val="f5b0e6db347149835c4db38f5dca5d7d59767154"/>
  <p:tag name="ARTICULATE_PRESENTER_VERSION" val="7"/>
  <p:tag name="ARTICULATE_PROJECT_OPEN" val="0"/>
  <p:tag name="ISPRING_RESOURCE_PATHS_HASH_PRESENTER" val="a996a43ae8a2722288b38c72622a4190fbecba9a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3014</TotalTime>
  <Words>732</Words>
  <Application>Microsoft Office PowerPoint</Application>
  <PresentationFormat>Předvádění na obrazovce (4:3)</PresentationFormat>
  <Paragraphs>175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Ubuntu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Peter Farárik</cp:lastModifiedBy>
  <cp:revision>45</cp:revision>
  <dcterms:created xsi:type="dcterms:W3CDTF">2013-10-24T21:18:38Z</dcterms:created>
  <dcterms:modified xsi:type="dcterms:W3CDTF">2014-11-30T10:21:19Z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Mnohouholník aktivita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AA526228-8656-4B36-A37C-581D6E03D3CD</vt:lpwstr>
  </property>
  <property fmtid="{D5CDD505-2E9C-101B-9397-08002B2CF9AE}" pid="6" name="ArticulateProjectFull">
    <vt:lpwstr>C:\Users\user\Desktop\Mnohouholník aktivita.ppta</vt:lpwstr>
  </property>
</Properties>
</file>