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83349" autoAdjust="0"/>
  </p:normalViewPr>
  <p:slideViewPr>
    <p:cSldViewPr snapToGrid="0" showGuides="1">
      <p:cViewPr varScale="1">
        <p:scale>
          <a:sx n="77" d="100"/>
          <a:sy n="77" d="100"/>
        </p:scale>
        <p:origin x="100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BC107-5FE4-4EFA-A519-5163BC7C56E7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F98A1-E7D4-4844-929D-EDB2E0984A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54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Kliknite pravým tlačidlom</a:t>
            </a:r>
            <a:r>
              <a:rPr lang="sk-SK" baseline="0" dirty="0" smtClean="0"/>
              <a:t> na obrázky a zvoľte „zmeniť obrázok“ – vytvoríte si vlastnú sadu.</a:t>
            </a:r>
            <a:endParaRPr lang="en-GB" baseline="0" dirty="0" smtClean="0"/>
          </a:p>
          <a:p>
            <a:r>
              <a:rPr lang="sk-SK" baseline="0" dirty="0" smtClean="0"/>
              <a:t>Spustite prezentáciu.</a:t>
            </a:r>
            <a:endParaRPr lang="en-GB" baseline="0" dirty="0" smtClean="0"/>
          </a:p>
          <a:p>
            <a:r>
              <a:rPr lang="sk-SK" baseline="0" dirty="0" smtClean="0"/>
              <a:t>Zvoľte rýchlosť prechodu obrázkov kliknutím na tlačidlá „Rýchlo, Stredne, Pomaly“. </a:t>
            </a:r>
            <a:endParaRPr lang="en-GB" baseline="0" dirty="0" smtClean="0"/>
          </a:p>
          <a:p>
            <a:r>
              <a:rPr lang="sk-SK" baseline="0" dirty="0" smtClean="0"/>
              <a:t>Kliknutím na tlačidlo „Ukázať všetky“ sa zobrazia všetky obrázky naraz.</a:t>
            </a:r>
            <a:endParaRPr lang="en-GB" baseline="0" dirty="0" smtClean="0"/>
          </a:p>
          <a:p>
            <a:r>
              <a:rPr lang="sk-SK" baseline="0" dirty="0" smtClean="0"/>
              <a:t>Kliknutím na tlačidlo „Skryť všetky“ sa všetky zobrazené </a:t>
            </a:r>
            <a:r>
              <a:rPr lang="sk-SK" baseline="0" smtClean="0"/>
              <a:t>obrázky zavrú.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1F98A1-E7D4-4844-929D-EDB2E0984A4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8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9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17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11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24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1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72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16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2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25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9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561A-0CB6-418D-8674-B0044FD9F4C9}" type="datetimeFigureOut">
              <a:rPr lang="en-GB" smtClean="0"/>
              <a:t>08/11/2017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8C0F2-615B-44CE-87FB-96D8231C36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5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48000">
              <a:schemeClr val="tx1">
                <a:lumMod val="85000"/>
                <a:lumOff val="15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279" y="117976"/>
            <a:ext cx="2514672" cy="2514672"/>
          </a:xfrm>
          <a:prstGeom prst="rect">
            <a:avLst/>
          </a:prstGeom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048" y="117975"/>
            <a:ext cx="2514672" cy="2514672"/>
          </a:xfrm>
          <a:prstGeom prst="rect">
            <a:avLst/>
          </a:prstGeom>
        </p:spPr>
      </p:pic>
      <p:pic>
        <p:nvPicPr>
          <p:cNvPr id="7" name="Imag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817" y="117975"/>
            <a:ext cx="2514672" cy="2514672"/>
          </a:xfrm>
          <a:prstGeom prst="rect">
            <a:avLst/>
          </a:prstGeom>
        </p:spPr>
      </p:pic>
      <p:pic>
        <p:nvPicPr>
          <p:cNvPr id="8" name="Imag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7279" y="3089776"/>
            <a:ext cx="2514672" cy="2514672"/>
          </a:xfrm>
          <a:prstGeom prst="rect">
            <a:avLst/>
          </a:prstGeom>
        </p:spPr>
      </p:pic>
      <p:pic>
        <p:nvPicPr>
          <p:cNvPr id="9" name="Imag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048" y="3089775"/>
            <a:ext cx="2514672" cy="2514672"/>
          </a:xfrm>
          <a:prstGeom prst="rect">
            <a:avLst/>
          </a:prstGeom>
        </p:spPr>
      </p:pic>
      <p:pic>
        <p:nvPicPr>
          <p:cNvPr id="10" name="Imag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817" y="3089775"/>
            <a:ext cx="2514672" cy="2514672"/>
          </a:xfrm>
          <a:prstGeom prst="rect">
            <a:avLst/>
          </a:prstGeom>
        </p:spPr>
      </p:pic>
      <p:sp>
        <p:nvSpPr>
          <p:cNvPr id="14" name="Fast Button"/>
          <p:cNvSpPr/>
          <p:nvPr/>
        </p:nvSpPr>
        <p:spPr>
          <a:xfrm>
            <a:off x="1163140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/>
              <a:t>Rýchlo</a:t>
            </a:r>
            <a:endParaRPr lang="en-GB" sz="4000" dirty="0"/>
          </a:p>
        </p:txBody>
      </p:sp>
      <p:sp>
        <p:nvSpPr>
          <p:cNvPr id="13" name="Medium Button"/>
          <p:cNvSpPr/>
          <p:nvPr/>
        </p:nvSpPr>
        <p:spPr>
          <a:xfrm>
            <a:off x="4144048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/>
              <a:t>Stredne</a:t>
            </a:r>
            <a:endParaRPr lang="en-GB" sz="4000" dirty="0"/>
          </a:p>
        </p:txBody>
      </p:sp>
      <p:sp>
        <p:nvSpPr>
          <p:cNvPr id="12" name="Slow Button"/>
          <p:cNvSpPr/>
          <p:nvPr/>
        </p:nvSpPr>
        <p:spPr>
          <a:xfrm>
            <a:off x="7120817" y="5871964"/>
            <a:ext cx="2514672" cy="695325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89000"/>
                </a:schemeClr>
              </a:gs>
              <a:gs pos="23000">
                <a:schemeClr val="accent2">
                  <a:lumMod val="89000"/>
                </a:schemeClr>
              </a:gs>
              <a:gs pos="69000">
                <a:schemeClr val="accent2">
                  <a:lumMod val="75000"/>
                </a:schemeClr>
              </a:gs>
              <a:gs pos="97000">
                <a:schemeClr val="accent2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dirty="0" smtClean="0"/>
              <a:t>Pomaly</a:t>
            </a:r>
            <a:endParaRPr lang="en-GB" sz="4000" dirty="0"/>
          </a:p>
        </p:txBody>
      </p:sp>
      <p:sp>
        <p:nvSpPr>
          <p:cNvPr id="16" name="Hide All Button"/>
          <p:cNvSpPr/>
          <p:nvPr/>
        </p:nvSpPr>
        <p:spPr>
          <a:xfrm>
            <a:off x="10567050" y="5871964"/>
            <a:ext cx="1408344" cy="695325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23000">
                <a:schemeClr val="bg1">
                  <a:lumMod val="95000"/>
                </a:schemeClr>
              </a:gs>
              <a:gs pos="69000">
                <a:schemeClr val="bg1">
                  <a:lumMod val="85000"/>
                </a:schemeClr>
              </a:gs>
              <a:gs pos="97000">
                <a:schemeClr val="bg1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ysClr val="windowText" lastClr="000000"/>
                </a:solidFill>
              </a:rPr>
              <a:t>Skryť všetky</a:t>
            </a:r>
            <a:endParaRPr lang="en-GB" dirty="0">
              <a:solidFill>
                <a:sysClr val="windowText" lastClr="000000"/>
              </a:solidFill>
            </a:endParaRPr>
          </a:p>
        </p:txBody>
      </p:sp>
      <p:sp>
        <p:nvSpPr>
          <p:cNvPr id="17" name="Show All Button"/>
          <p:cNvSpPr/>
          <p:nvPr/>
        </p:nvSpPr>
        <p:spPr>
          <a:xfrm>
            <a:off x="10567050" y="4911787"/>
            <a:ext cx="1408344" cy="6953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Ukázať všetky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15" name="Logo"/>
          <p:cNvGrpSpPr/>
          <p:nvPr/>
        </p:nvGrpSpPr>
        <p:grpSpPr>
          <a:xfrm>
            <a:off x="4913023" y="6596390"/>
            <a:ext cx="976721" cy="261610"/>
            <a:chOff x="5160900" y="6348338"/>
            <a:chExt cx="976721" cy="261610"/>
          </a:xfrm>
        </p:grpSpPr>
        <p:pic>
          <p:nvPicPr>
            <p:cNvPr id="18" name="TL"/>
            <p:cNvPicPr>
              <a:picLocks noChangeAspect="1"/>
            </p:cNvPicPr>
            <p:nvPr/>
          </p:nvPicPr>
          <p:blipFill>
            <a:blip r:embed="rId9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60900" y="6389143"/>
              <a:ext cx="180000" cy="180000"/>
            </a:xfrm>
            <a:prstGeom prst="rect">
              <a:avLst/>
            </a:prstGeom>
          </p:spPr>
        </p:pic>
        <p:sp>
          <p:nvSpPr>
            <p:cNvPr id="19" name="tekhnologic"/>
            <p:cNvSpPr/>
            <p:nvPr/>
          </p:nvSpPr>
          <p:spPr>
            <a:xfrm>
              <a:off x="5287708" y="6348338"/>
              <a:ext cx="849913" cy="2616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100" b="0" cap="none" spc="0" dirty="0" err="1" smtClean="0">
                  <a:ln w="0"/>
                  <a:solidFill>
                    <a:srgbClr val="2C71AF"/>
                  </a:solidFill>
                </a:rPr>
                <a:t>tekhnologic</a:t>
              </a:r>
              <a:endParaRPr lang="ja-JP" altLang="en-US" sz="1100" b="0" cap="none" spc="0" dirty="0">
                <a:ln w="0"/>
                <a:solidFill>
                  <a:srgbClr val="2C71A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022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"/>
                            </p:stCondLst>
                            <p:childTnLst>
                              <p:par>
                                <p:cTn id="3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5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25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75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8000"/>
                            </p:stCondLst>
                            <p:childTnLst>
                              <p:par>
                                <p:cTn id="1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69</Words>
  <Application>Microsoft Office PowerPoint</Application>
  <PresentationFormat>Širokouhlá</PresentationFormat>
  <Paragraphs>12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tekhnologic</dc:creator>
  <cp:lastModifiedBy>Peter Farárik</cp:lastModifiedBy>
  <cp:revision>4</cp:revision>
  <dcterms:created xsi:type="dcterms:W3CDTF">2016-02-19T03:41:36Z</dcterms:created>
  <dcterms:modified xsi:type="dcterms:W3CDTF">2017-11-08T21:05:22Z</dcterms:modified>
</cp:coreProperties>
</file>