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81813" cy="10002838"/>
  <p:custDataLst>
    <p:tags r:id="rId4"/>
  </p:custDataLst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2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AE2-B9D3-48CC-8DE7-1B0573C2A061}" type="datetimeFigureOut">
              <a:rPr lang="sk-SK" smtClean="0"/>
              <a:pPr/>
              <a:t>16.09.2015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A685-D0DB-445D-86E5-AB5B8FC499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36781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AE2-B9D3-48CC-8DE7-1B0573C2A061}" type="datetimeFigureOut">
              <a:rPr lang="sk-SK" smtClean="0"/>
              <a:pPr/>
              <a:t>16.09.2015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A685-D0DB-445D-86E5-AB5B8FC499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661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AE2-B9D3-48CC-8DE7-1B0573C2A061}" type="datetimeFigureOut">
              <a:rPr lang="sk-SK" smtClean="0"/>
              <a:pPr/>
              <a:t>16.09.2015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A685-D0DB-445D-86E5-AB5B8FC499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8917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AE2-B9D3-48CC-8DE7-1B0573C2A061}" type="datetimeFigureOut">
              <a:rPr lang="sk-SK" smtClean="0"/>
              <a:pPr/>
              <a:t>16.09.2015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A685-D0DB-445D-86E5-AB5B8FC499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6897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AE2-B9D3-48CC-8DE7-1B0573C2A061}" type="datetimeFigureOut">
              <a:rPr lang="sk-SK" smtClean="0"/>
              <a:pPr/>
              <a:t>16.09.2015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A685-D0DB-445D-86E5-AB5B8FC499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3058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AE2-B9D3-48CC-8DE7-1B0573C2A061}" type="datetimeFigureOut">
              <a:rPr lang="sk-SK" smtClean="0"/>
              <a:pPr/>
              <a:t>16.09.2015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A685-D0DB-445D-86E5-AB5B8FC499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533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AE2-B9D3-48CC-8DE7-1B0573C2A061}" type="datetimeFigureOut">
              <a:rPr lang="sk-SK" smtClean="0"/>
              <a:pPr/>
              <a:t>16.09.2015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A685-D0DB-445D-86E5-AB5B8FC499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3332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AE2-B9D3-48CC-8DE7-1B0573C2A061}" type="datetimeFigureOut">
              <a:rPr lang="sk-SK" smtClean="0"/>
              <a:pPr/>
              <a:t>16.09.2015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A685-D0DB-445D-86E5-AB5B8FC499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3398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AE2-B9D3-48CC-8DE7-1B0573C2A061}" type="datetimeFigureOut">
              <a:rPr lang="sk-SK" smtClean="0"/>
              <a:pPr/>
              <a:t>16.09.2015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A685-D0DB-445D-86E5-AB5B8FC499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1444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AE2-B9D3-48CC-8DE7-1B0573C2A061}" type="datetimeFigureOut">
              <a:rPr lang="sk-SK" smtClean="0"/>
              <a:pPr/>
              <a:t>16.09.2015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A685-D0DB-445D-86E5-AB5B8FC499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8944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BAE2-B9D3-48CC-8DE7-1B0573C2A061}" type="datetimeFigureOut">
              <a:rPr lang="sk-SK" smtClean="0"/>
              <a:pPr/>
              <a:t>16.09.2015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A685-D0DB-445D-86E5-AB5B8FC499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6046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4BAE2-B9D3-48CC-8DE7-1B0573C2A061}" type="datetimeFigureOut">
              <a:rPr lang="sk-SK" smtClean="0"/>
              <a:pPr/>
              <a:t>16.09.2015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BA685-D0DB-445D-86E5-AB5B8FC499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6384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o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816" y="723901"/>
            <a:ext cx="3813465" cy="2657476"/>
          </a:xfrm>
          <a:prstGeom prst="rect">
            <a:avLst/>
          </a:prstGeom>
        </p:spPr>
      </p:pic>
      <p:sp>
        <p:nvSpPr>
          <p:cNvPr id="4" name="Obdĺžnik 3"/>
          <p:cNvSpPr/>
          <p:nvPr/>
        </p:nvSpPr>
        <p:spPr>
          <a:xfrm>
            <a:off x="207817" y="723901"/>
            <a:ext cx="3813464" cy="2663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8132617" y="723901"/>
            <a:ext cx="3813464" cy="2663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4170217" y="723901"/>
            <a:ext cx="3813464" cy="2663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207817" y="3567547"/>
            <a:ext cx="3813464" cy="2663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4170217" y="3567547"/>
            <a:ext cx="3813464" cy="2663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8132617" y="3567547"/>
            <a:ext cx="3813464" cy="2663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187035" y="187036"/>
            <a:ext cx="2483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Bradley Hand ITC" panose="03070402050302030203" pitchFamily="66" charset="0"/>
              </a:rPr>
              <a:t>Názov</a:t>
            </a:r>
            <a:endParaRPr lang="sk-SK" sz="2400" b="1" dirty="0">
              <a:latin typeface="Bradley Hand ITC" panose="03070402050302030203" pitchFamily="66" charset="0"/>
            </a:endParaRPr>
          </a:p>
        </p:txBody>
      </p:sp>
      <p:sp>
        <p:nvSpPr>
          <p:cNvPr id="17" name="Bublina v tvare zaobleného obdĺžnika 16"/>
          <p:cNvSpPr/>
          <p:nvPr/>
        </p:nvSpPr>
        <p:spPr>
          <a:xfrm>
            <a:off x="386995" y="1219741"/>
            <a:ext cx="1171638" cy="737755"/>
          </a:xfrm>
          <a:prstGeom prst="wedgeRoundRectCallout">
            <a:avLst>
              <a:gd name="adj1" fmla="val 19174"/>
              <a:gd name="adj2" fmla="val 116021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386994" y="1270818"/>
            <a:ext cx="1171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00" dirty="0" smtClean="0">
                <a:latin typeface="Bradley Hand ITC" panose="03070402050302030203" pitchFamily="66" charset="0"/>
              </a:rPr>
              <a:t>Prišiel som do Londýna za prácou, ale žiadnu som si nenašiel.</a:t>
            </a:r>
            <a:endParaRPr lang="sk-SK" sz="9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347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o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816" y="723901"/>
            <a:ext cx="3813465" cy="2657476"/>
          </a:xfrm>
          <a:prstGeom prst="rect">
            <a:avLst/>
          </a:prstGeom>
        </p:spPr>
      </p:pic>
      <p:sp>
        <p:nvSpPr>
          <p:cNvPr id="4" name="Obdĺžnik 3"/>
          <p:cNvSpPr/>
          <p:nvPr/>
        </p:nvSpPr>
        <p:spPr>
          <a:xfrm>
            <a:off x="207817" y="723901"/>
            <a:ext cx="3813464" cy="2663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8132617" y="723901"/>
            <a:ext cx="3813464" cy="2663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4170217" y="723901"/>
            <a:ext cx="3813464" cy="2663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207817" y="3567547"/>
            <a:ext cx="3813464" cy="2663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4170217" y="3567547"/>
            <a:ext cx="3813464" cy="2663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8132617" y="3567547"/>
            <a:ext cx="3813464" cy="2663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187035" y="187036"/>
            <a:ext cx="2483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Bradley Hand ITC" panose="03070402050302030203" pitchFamily="66" charset="0"/>
              </a:rPr>
              <a:t>Názov</a:t>
            </a:r>
            <a:endParaRPr lang="sk-SK" sz="2400" b="1" dirty="0">
              <a:latin typeface="Bradley Hand ITC" panose="03070402050302030203" pitchFamily="66" charset="0"/>
            </a:endParaRPr>
          </a:p>
        </p:txBody>
      </p:sp>
      <p:sp>
        <p:nvSpPr>
          <p:cNvPr id="17" name="Bublina v tvare zaobleného obdĺžnika 16"/>
          <p:cNvSpPr/>
          <p:nvPr/>
        </p:nvSpPr>
        <p:spPr>
          <a:xfrm>
            <a:off x="386995" y="1219741"/>
            <a:ext cx="1171638" cy="737755"/>
          </a:xfrm>
          <a:prstGeom prst="wedgeRoundRectCallout">
            <a:avLst>
              <a:gd name="adj1" fmla="val 19174"/>
              <a:gd name="adj2" fmla="val 116021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386994" y="1270818"/>
            <a:ext cx="1171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00" dirty="0" smtClean="0">
                <a:latin typeface="Bradley Hand ITC" panose="03070402050302030203" pitchFamily="66" charset="0"/>
              </a:rPr>
              <a:t>Prišiel som do Londýna za prácou, ale žiadnu som si nenašiel.</a:t>
            </a:r>
            <a:endParaRPr lang="sk-SK" sz="9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347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c333676abc87673d58637a81cea5bb86da581c"/>
</p:tagLst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28</Words>
  <Application>Microsoft Office PowerPoint</Application>
  <PresentationFormat>Vlastná</PresentationFormat>
  <Paragraphs>4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Motív Office</vt:lpstr>
      <vt:lpstr>Snímka 1</vt:lpstr>
      <vt:lpstr>Snímka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 Farárik</dc:creator>
  <cp:lastModifiedBy>Peter Farárik</cp:lastModifiedBy>
  <cp:revision>6</cp:revision>
  <cp:lastPrinted>2015-05-21T11:11:50Z</cp:lastPrinted>
  <dcterms:created xsi:type="dcterms:W3CDTF">2015-05-21T11:01:57Z</dcterms:created>
  <dcterms:modified xsi:type="dcterms:W3CDTF">2015-09-16T17:33:05Z</dcterms:modified>
</cp:coreProperties>
</file>