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9 dielikov" id="{3E195C63-DEDE-4AD2-9EAA-5BFEFA33C695}">
          <p14:sldIdLst>
            <p14:sldId id="258"/>
          </p14:sldIdLst>
        </p14:section>
        <p14:section name="Level 2 - 18 dielikov" id="{A2A007C1-50D2-4379-AC6F-6B4A49BDD26F}">
          <p14:sldIdLst>
            <p14:sldId id="261"/>
          </p14:sldIdLst>
        </p14:section>
        <p14:section name="Level 3 - 36 dielikov" id="{A34ED188-692B-48F1-90B1-D66A43333A65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8" autoAdjust="0"/>
    <p:restoredTop sz="90390" autoAdjust="0"/>
  </p:normalViewPr>
  <p:slideViewPr>
    <p:cSldViewPr snapToGrid="0" showGuides="1">
      <p:cViewPr varScale="1">
        <p:scale>
          <a:sx n="83" d="100"/>
          <a:sy n="83" d="100"/>
        </p:scale>
        <p:origin x="5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40A4-055F-48F4-B205-C9CF95778C3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9AC4-7CAB-485D-A6D7-82C0698A2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1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Spustite</a:t>
            </a:r>
            <a:r>
              <a:rPr lang="sk-SK" baseline="0" dirty="0" smtClean="0"/>
              <a:t> prezentáciu. Po kliknutí naň sa vybraný dielik stratí a odhalí obrázok v pozadí. </a:t>
            </a:r>
            <a:endParaRPr lang="en-GB" baseline="0" dirty="0" smtClean="0"/>
          </a:p>
          <a:p>
            <a:r>
              <a:rPr lang="sk-SK" baseline="0" dirty="0" smtClean="0"/>
              <a:t>Po kliknutí na odkrytú časť obrázka v pozadí, sa obrázok celý odhalí. </a:t>
            </a:r>
          </a:p>
          <a:p>
            <a:r>
              <a:rPr lang="sk-SK" baseline="0" dirty="0" smtClean="0"/>
              <a:t>Ak chcete zmeniť obrázok v pozadí, stačí len vymazať ten doterajší a nahradiť ho iným podľa vášho želania. Aby ste obrázok v pozadí počas editácie videli, odsuňte si niektorý z dielikov, ktoré ho prekrývajú. 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9AC4-7CAB-485D-A6D7-82C0698A22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5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Spustite</a:t>
            </a:r>
            <a:r>
              <a:rPr lang="sk-SK" baseline="0" dirty="0" smtClean="0"/>
              <a:t> prezentáciu. Po kliknutí naň sa vybraný dielik stratí a odhalí obrázok v pozadí. </a:t>
            </a:r>
            <a:endParaRPr lang="en-GB" baseline="0" dirty="0" smtClean="0"/>
          </a:p>
          <a:p>
            <a:r>
              <a:rPr lang="sk-SK" baseline="0" dirty="0" smtClean="0"/>
              <a:t>Po kliknutí na odkrytú časť obrázka v pozadí, sa obrázok celý odhalí. </a:t>
            </a:r>
          </a:p>
          <a:p>
            <a:r>
              <a:rPr lang="sk-SK" baseline="0" dirty="0" smtClean="0"/>
              <a:t>Ak chcete zmeniť obrázok v pozadí, stačí len vymazať ten doterajší a nahradiť ho iným podľa vášho želania. Aby ste obrázok v pozadí počas editácie videli, odsuňte si niektorý z dielikov, ktoré ho prekrývajú. 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5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Spustite</a:t>
            </a:r>
            <a:r>
              <a:rPr lang="sk-SK" baseline="0" dirty="0" smtClean="0"/>
              <a:t> prezentáciu. Po kliknutí naň sa vybraný dielik stratí a odhalí obrázok v pozadí. </a:t>
            </a:r>
            <a:endParaRPr lang="en-GB" baseline="0" dirty="0" smtClean="0"/>
          </a:p>
          <a:p>
            <a:r>
              <a:rPr lang="sk-SK" baseline="0" dirty="0" smtClean="0"/>
              <a:t>Po kliknutí na odkrytú časť obrázka v pozadí, sa obrázok celý odhalí. </a:t>
            </a:r>
          </a:p>
          <a:p>
            <a:r>
              <a:rPr lang="sk-SK" baseline="0" dirty="0" smtClean="0"/>
              <a:t>Ak chcete zmeniť obrázok v pozadí, stačí len vymazať ten doterajší a nahradiť ho iným podľa vášho želania. </a:t>
            </a:r>
            <a:r>
              <a:rPr lang="sk-SK" baseline="0" smtClean="0"/>
              <a:t>Aby ste obrázok v pozadí počas editácie videli, odsuňte si niektorý z dielikov, ktoré ho prekrývajú. 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3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1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13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9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31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3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5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3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6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6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9498-E2B9-4728-9E65-34F885D1CAC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3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26"/>
            <a:ext cx="9143999" cy="6855592"/>
          </a:xfrm>
          <a:prstGeom prst="rect">
            <a:avLst/>
          </a:prstGeom>
        </p:spPr>
      </p:pic>
      <p:sp>
        <p:nvSpPr>
          <p:cNvPr id="59" name="Number 8"/>
          <p:cNvSpPr/>
          <p:nvPr/>
        </p:nvSpPr>
        <p:spPr>
          <a:xfrm>
            <a:off x="3046501" y="4567165"/>
            <a:ext cx="3051000" cy="229514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8" name="Number 1"/>
          <p:cNvSpPr/>
          <p:nvPr/>
        </p:nvSpPr>
        <p:spPr>
          <a:xfrm>
            <a:off x="0" y="0"/>
            <a:ext cx="3051000" cy="228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Number 2"/>
          <p:cNvSpPr/>
          <p:nvPr/>
        </p:nvSpPr>
        <p:spPr>
          <a:xfrm>
            <a:off x="3046501" y="0"/>
            <a:ext cx="3051000" cy="228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Number 3"/>
          <p:cNvSpPr/>
          <p:nvPr/>
        </p:nvSpPr>
        <p:spPr>
          <a:xfrm>
            <a:off x="6093001" y="0"/>
            <a:ext cx="3051000" cy="2286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" name="Number 4"/>
          <p:cNvSpPr/>
          <p:nvPr/>
        </p:nvSpPr>
        <p:spPr>
          <a:xfrm>
            <a:off x="-8999" y="2282370"/>
            <a:ext cx="3060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Number 5"/>
          <p:cNvSpPr/>
          <p:nvPr/>
        </p:nvSpPr>
        <p:spPr>
          <a:xfrm>
            <a:off x="3046501" y="2283579"/>
            <a:ext cx="3051000" cy="228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" name="Number 6"/>
          <p:cNvSpPr/>
          <p:nvPr/>
        </p:nvSpPr>
        <p:spPr>
          <a:xfrm>
            <a:off x="6093001" y="2283579"/>
            <a:ext cx="3051000" cy="228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" name="Number 7"/>
          <p:cNvSpPr/>
          <p:nvPr/>
        </p:nvSpPr>
        <p:spPr>
          <a:xfrm>
            <a:off x="-6749" y="4567166"/>
            <a:ext cx="3051000" cy="229514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0" name="Number 9"/>
          <p:cNvSpPr/>
          <p:nvPr/>
        </p:nvSpPr>
        <p:spPr>
          <a:xfrm>
            <a:off x="6093001" y="4567166"/>
            <a:ext cx="3051000" cy="229514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227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38" grpId="0" animBg="1"/>
      <p:bldP spid="38" grpId="1" animBg="1"/>
      <p:bldP spid="20" grpId="0" animBg="1"/>
      <p:bldP spid="20" grpId="1" animBg="1"/>
      <p:bldP spid="21" grpId="0" animBg="1"/>
      <p:bldP spid="21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58" grpId="0" animBg="1"/>
      <p:bldP spid="58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3/The_Great_Wall_of_China_at_Jinshanling-edit.jpg/1200px-The_Great_Wall_of_China_at_Jinshanling-edi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946" cy="68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umber 1"/>
          <p:cNvSpPr/>
          <p:nvPr/>
        </p:nvSpPr>
        <p:spPr>
          <a:xfrm>
            <a:off x="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Number 2"/>
          <p:cNvSpPr/>
          <p:nvPr/>
        </p:nvSpPr>
        <p:spPr>
          <a:xfrm>
            <a:off x="152370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Number 3"/>
          <p:cNvSpPr/>
          <p:nvPr/>
        </p:nvSpPr>
        <p:spPr>
          <a:xfrm>
            <a:off x="304740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Number 4"/>
          <p:cNvSpPr/>
          <p:nvPr/>
        </p:nvSpPr>
        <p:spPr>
          <a:xfrm>
            <a:off x="457110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Number 5"/>
          <p:cNvSpPr/>
          <p:nvPr/>
        </p:nvSpPr>
        <p:spPr>
          <a:xfrm>
            <a:off x="609480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Number 6"/>
          <p:cNvSpPr/>
          <p:nvPr/>
        </p:nvSpPr>
        <p:spPr>
          <a:xfrm>
            <a:off x="7618500" y="0"/>
            <a:ext cx="1525500" cy="228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Number 7"/>
          <p:cNvSpPr/>
          <p:nvPr/>
        </p:nvSpPr>
        <p:spPr>
          <a:xfrm>
            <a:off x="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Number 8"/>
          <p:cNvSpPr/>
          <p:nvPr/>
        </p:nvSpPr>
        <p:spPr>
          <a:xfrm>
            <a:off x="152370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Number 9"/>
          <p:cNvSpPr/>
          <p:nvPr/>
        </p:nvSpPr>
        <p:spPr>
          <a:xfrm>
            <a:off x="304740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Number 10"/>
          <p:cNvSpPr/>
          <p:nvPr/>
        </p:nvSpPr>
        <p:spPr>
          <a:xfrm>
            <a:off x="457110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Number 11"/>
          <p:cNvSpPr/>
          <p:nvPr/>
        </p:nvSpPr>
        <p:spPr>
          <a:xfrm>
            <a:off x="609480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Number 12"/>
          <p:cNvSpPr/>
          <p:nvPr/>
        </p:nvSpPr>
        <p:spPr>
          <a:xfrm>
            <a:off x="7618500" y="2286000"/>
            <a:ext cx="1525500" cy="2296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Number 13"/>
          <p:cNvSpPr/>
          <p:nvPr/>
        </p:nvSpPr>
        <p:spPr>
          <a:xfrm>
            <a:off x="0" y="4575850"/>
            <a:ext cx="1525500" cy="23089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Number 14"/>
          <p:cNvSpPr/>
          <p:nvPr/>
        </p:nvSpPr>
        <p:spPr>
          <a:xfrm>
            <a:off x="1523700" y="4575850"/>
            <a:ext cx="1525500" cy="23089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Number 15"/>
          <p:cNvSpPr/>
          <p:nvPr/>
        </p:nvSpPr>
        <p:spPr>
          <a:xfrm>
            <a:off x="3047400" y="4575850"/>
            <a:ext cx="1525500" cy="230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Number 16"/>
          <p:cNvSpPr/>
          <p:nvPr/>
        </p:nvSpPr>
        <p:spPr>
          <a:xfrm>
            <a:off x="4571100" y="4575850"/>
            <a:ext cx="1525500" cy="23091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Number 17"/>
          <p:cNvSpPr/>
          <p:nvPr/>
        </p:nvSpPr>
        <p:spPr>
          <a:xfrm>
            <a:off x="6094800" y="4575850"/>
            <a:ext cx="1525500" cy="23091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18"/>
          <p:cNvSpPr/>
          <p:nvPr/>
        </p:nvSpPr>
        <p:spPr>
          <a:xfrm>
            <a:off x="7618500" y="4575850"/>
            <a:ext cx="1525500" cy="23091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umber 1"/>
          <p:cNvSpPr/>
          <p:nvPr/>
        </p:nvSpPr>
        <p:spPr>
          <a:xfrm>
            <a:off x="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Number 2"/>
          <p:cNvSpPr/>
          <p:nvPr/>
        </p:nvSpPr>
        <p:spPr>
          <a:xfrm>
            <a:off x="152100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Number 3"/>
          <p:cNvSpPr/>
          <p:nvPr/>
        </p:nvSpPr>
        <p:spPr>
          <a:xfrm>
            <a:off x="304200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Number 4"/>
          <p:cNvSpPr/>
          <p:nvPr/>
        </p:nvSpPr>
        <p:spPr>
          <a:xfrm>
            <a:off x="456300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Number 5"/>
          <p:cNvSpPr/>
          <p:nvPr/>
        </p:nvSpPr>
        <p:spPr>
          <a:xfrm>
            <a:off x="608400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4" name="Number 6"/>
          <p:cNvSpPr/>
          <p:nvPr/>
        </p:nvSpPr>
        <p:spPr>
          <a:xfrm>
            <a:off x="7605000" y="0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Number 7"/>
          <p:cNvSpPr/>
          <p:nvPr/>
        </p:nvSpPr>
        <p:spPr>
          <a:xfrm>
            <a:off x="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2" name="Number 8"/>
          <p:cNvSpPr/>
          <p:nvPr/>
        </p:nvSpPr>
        <p:spPr>
          <a:xfrm>
            <a:off x="152100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" name="Number 9"/>
          <p:cNvSpPr/>
          <p:nvPr/>
        </p:nvSpPr>
        <p:spPr>
          <a:xfrm>
            <a:off x="304200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4" name="Number 10"/>
          <p:cNvSpPr/>
          <p:nvPr/>
        </p:nvSpPr>
        <p:spPr>
          <a:xfrm>
            <a:off x="456300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5" name="Number 11"/>
          <p:cNvSpPr/>
          <p:nvPr/>
        </p:nvSpPr>
        <p:spPr>
          <a:xfrm>
            <a:off x="608400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6" name="Number 12"/>
          <p:cNvSpPr/>
          <p:nvPr/>
        </p:nvSpPr>
        <p:spPr>
          <a:xfrm>
            <a:off x="7605000" y="115336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7" name="Number 13"/>
          <p:cNvSpPr/>
          <p:nvPr/>
        </p:nvSpPr>
        <p:spPr>
          <a:xfrm>
            <a:off x="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8" name="Number 14"/>
          <p:cNvSpPr/>
          <p:nvPr/>
        </p:nvSpPr>
        <p:spPr>
          <a:xfrm>
            <a:off x="152100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9" name="Number 15"/>
          <p:cNvSpPr/>
          <p:nvPr/>
        </p:nvSpPr>
        <p:spPr>
          <a:xfrm>
            <a:off x="304200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0" name="Number 16"/>
          <p:cNvSpPr/>
          <p:nvPr/>
        </p:nvSpPr>
        <p:spPr>
          <a:xfrm>
            <a:off x="456300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1" name="Number 17"/>
          <p:cNvSpPr/>
          <p:nvPr/>
        </p:nvSpPr>
        <p:spPr>
          <a:xfrm>
            <a:off x="608400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32" name="Number 18"/>
          <p:cNvSpPr/>
          <p:nvPr/>
        </p:nvSpPr>
        <p:spPr>
          <a:xfrm>
            <a:off x="7605000" y="2306739"/>
            <a:ext cx="1539000" cy="115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36" name="Number 19"/>
          <p:cNvSpPr/>
          <p:nvPr/>
        </p:nvSpPr>
        <p:spPr>
          <a:xfrm>
            <a:off x="-11575" y="3456000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37" name="Number 20"/>
          <p:cNvSpPr/>
          <p:nvPr/>
        </p:nvSpPr>
        <p:spPr>
          <a:xfrm>
            <a:off x="1509425" y="3456000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8" name="Number 21"/>
          <p:cNvSpPr/>
          <p:nvPr/>
        </p:nvSpPr>
        <p:spPr>
          <a:xfrm>
            <a:off x="3030425" y="3456000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39" name="Number 22"/>
          <p:cNvSpPr/>
          <p:nvPr/>
        </p:nvSpPr>
        <p:spPr>
          <a:xfrm>
            <a:off x="4551425" y="3456000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40" name="Number 23"/>
          <p:cNvSpPr/>
          <p:nvPr/>
        </p:nvSpPr>
        <p:spPr>
          <a:xfrm>
            <a:off x="6072425" y="3456000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41" name="Number 24"/>
          <p:cNvSpPr/>
          <p:nvPr/>
        </p:nvSpPr>
        <p:spPr>
          <a:xfrm>
            <a:off x="7593424" y="3456000"/>
            <a:ext cx="1550575" cy="1144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42" name="Number 25"/>
          <p:cNvSpPr/>
          <p:nvPr/>
        </p:nvSpPr>
        <p:spPr>
          <a:xfrm>
            <a:off x="-6425" y="45799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43" name="Number 26"/>
          <p:cNvSpPr/>
          <p:nvPr/>
        </p:nvSpPr>
        <p:spPr>
          <a:xfrm>
            <a:off x="1514575" y="45799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44" name="Number 27"/>
          <p:cNvSpPr/>
          <p:nvPr/>
        </p:nvSpPr>
        <p:spPr>
          <a:xfrm>
            <a:off x="3035575" y="45799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45" name="Number 28"/>
          <p:cNvSpPr/>
          <p:nvPr/>
        </p:nvSpPr>
        <p:spPr>
          <a:xfrm>
            <a:off x="4556575" y="45799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46" name="Number 29"/>
          <p:cNvSpPr/>
          <p:nvPr/>
        </p:nvSpPr>
        <p:spPr>
          <a:xfrm>
            <a:off x="6077575" y="45799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Number 30"/>
          <p:cNvSpPr/>
          <p:nvPr/>
        </p:nvSpPr>
        <p:spPr>
          <a:xfrm>
            <a:off x="7598574" y="4579975"/>
            <a:ext cx="1545425" cy="1144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48" name="Number 31"/>
          <p:cNvSpPr/>
          <p:nvPr/>
        </p:nvSpPr>
        <p:spPr>
          <a:xfrm>
            <a:off x="-6425" y="57247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31</a:t>
            </a:r>
          </a:p>
        </p:txBody>
      </p:sp>
      <p:sp>
        <p:nvSpPr>
          <p:cNvPr id="49" name="Number 32"/>
          <p:cNvSpPr/>
          <p:nvPr/>
        </p:nvSpPr>
        <p:spPr>
          <a:xfrm>
            <a:off x="1514575" y="57247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50" name="Number 33"/>
          <p:cNvSpPr/>
          <p:nvPr/>
        </p:nvSpPr>
        <p:spPr>
          <a:xfrm>
            <a:off x="3035575" y="57247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1" name="Number 34"/>
          <p:cNvSpPr/>
          <p:nvPr/>
        </p:nvSpPr>
        <p:spPr>
          <a:xfrm>
            <a:off x="4556575" y="57247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34</a:t>
            </a:r>
          </a:p>
        </p:txBody>
      </p:sp>
      <p:sp>
        <p:nvSpPr>
          <p:cNvPr id="52" name="Number 35"/>
          <p:cNvSpPr/>
          <p:nvPr/>
        </p:nvSpPr>
        <p:spPr>
          <a:xfrm>
            <a:off x="6077575" y="5724775"/>
            <a:ext cx="1539000" cy="1144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53" name="Number 36"/>
          <p:cNvSpPr/>
          <p:nvPr/>
        </p:nvSpPr>
        <p:spPr>
          <a:xfrm>
            <a:off x="7598574" y="5724775"/>
            <a:ext cx="1545425" cy="1144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41522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273</Words>
  <Application>Microsoft Office PowerPoint</Application>
  <PresentationFormat>Prezentácia na obrazovke (4:3)</PresentationFormat>
  <Paragraphs>75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tekhnologic</dc:creator>
  <cp:lastModifiedBy>Peter Farárik</cp:lastModifiedBy>
  <cp:revision>8</cp:revision>
  <dcterms:created xsi:type="dcterms:W3CDTF">2016-02-19T10:10:20Z</dcterms:created>
  <dcterms:modified xsi:type="dcterms:W3CDTF">2017-11-08T14:55:32Z</dcterms:modified>
</cp:coreProperties>
</file>