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62" r:id="rId5"/>
    <p:sldId id="261" r:id="rId6"/>
    <p:sldId id="260" r:id="rId7"/>
  </p:sldIdLst>
  <p:sldSz cx="9906000" cy="6858000" type="A4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06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5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232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526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76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603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085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21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176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568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78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F392-B2EC-40B2-8B1B-2C5847633D01}" type="datetimeFigureOut">
              <a:rPr lang="sk-SK" smtClean="0"/>
              <a:t>23. 4. 2019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51A5-AF21-4696-B8B1-F63E54D58E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48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78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78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78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56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56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56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534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534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534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712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712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712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90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90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90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68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68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68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46" y="0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46" y="1908464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s-media-cache-ak0.pinimg.com/236x/21/d0/2a/21d02a57fdcae2d253ed08c1296ac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46" y="3816928"/>
            <a:ext cx="1178178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6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982924" y="-440308"/>
            <a:ext cx="6205553" cy="7721744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 rot="16200000">
            <a:off x="-1033030" y="3148446"/>
            <a:ext cx="3492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TOP 20 najľudnatejších štátov sveta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289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4" y="1304058"/>
            <a:ext cx="7464681" cy="421351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491960" y="685801"/>
            <a:ext cx="595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Počet obyvateľov jednotlivých svetadielov (kontinentov) sveta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055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83527" y="415636"/>
            <a:ext cx="6161809" cy="61618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255441" y="228601"/>
            <a:ext cx="3650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Podiel svetadielov (kontinentov)</a:t>
            </a:r>
          </a:p>
          <a:p>
            <a:r>
              <a:rPr lang="sk-SK" b="1" dirty="0" smtClean="0"/>
              <a:t>na celkovom počte obyvateľov sveta</a:t>
            </a:r>
            <a:endParaRPr lang="sk-SK" b="1" dirty="0"/>
          </a:p>
        </p:txBody>
      </p:sp>
      <p:cxnSp>
        <p:nvCxnSpPr>
          <p:cNvPr id="3" name="Rovná spojnica 2"/>
          <p:cNvCxnSpPr/>
          <p:nvPr/>
        </p:nvCxnSpPr>
        <p:spPr>
          <a:xfrm flipV="1">
            <a:off x="3823855" y="3512127"/>
            <a:ext cx="2514600" cy="171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endCxn id="4" idx="6"/>
          </p:cNvCxnSpPr>
          <p:nvPr/>
        </p:nvCxnSpPr>
        <p:spPr>
          <a:xfrm flipV="1">
            <a:off x="6348845" y="3496541"/>
            <a:ext cx="3096491" cy="25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6338455" y="3512127"/>
            <a:ext cx="240145" cy="3065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6338455" y="3496541"/>
            <a:ext cx="1995054" cy="2374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6338455" y="3512127"/>
            <a:ext cx="2878281" cy="116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6348845" y="3509529"/>
            <a:ext cx="3117271" cy="72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8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83527" y="415636"/>
            <a:ext cx="6161809" cy="61618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255441" y="228601"/>
            <a:ext cx="3650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Podiel svetadielov (kontinentov)</a:t>
            </a:r>
          </a:p>
          <a:p>
            <a:r>
              <a:rPr lang="sk-SK" b="1" dirty="0" smtClean="0"/>
              <a:t>na celkovom počte obyvateľov sveta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97096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012" y="388360"/>
            <a:ext cx="2996479" cy="598102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494432" y="509156"/>
            <a:ext cx="5002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Finálna (správna) podoba grafu, ktorý</a:t>
            </a:r>
            <a:br>
              <a:rPr lang="sk-SK" b="1" dirty="0" smtClean="0"/>
            </a:br>
            <a:r>
              <a:rPr lang="sk-SK" b="1" dirty="0" smtClean="0"/>
              <a:t>zobrazuje podiel jednotlivých svetadielov </a:t>
            </a:r>
            <a:br>
              <a:rPr lang="sk-SK" b="1" dirty="0" smtClean="0"/>
            </a:br>
            <a:r>
              <a:rPr lang="sk-SK" b="1" dirty="0" smtClean="0"/>
              <a:t>(kontinentov) na celkovom počte obyvateľov sveta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00133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41</Words>
  <Application>Microsoft Office PowerPoint</Application>
  <PresentationFormat>A4 (210 x 297 mm)</PresentationFormat>
  <Paragraphs>7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Farárik</dc:creator>
  <cp:lastModifiedBy>Peter Farárik</cp:lastModifiedBy>
  <cp:revision>5</cp:revision>
  <cp:lastPrinted>2016-10-05T19:56:15Z</cp:lastPrinted>
  <dcterms:created xsi:type="dcterms:W3CDTF">2016-10-05T19:36:10Z</dcterms:created>
  <dcterms:modified xsi:type="dcterms:W3CDTF">2019-04-23T15:42:21Z</dcterms:modified>
</cp:coreProperties>
</file>