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223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182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142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880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931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903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6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484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357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484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422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F00FA-ABD6-4B24-8AC2-8B037F7266C1}" type="datetimeFigureOut">
              <a:rPr lang="sk-SK" smtClean="0"/>
              <a:t>30.11.2016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C7CB4-0DAD-4101-B449-645FE9BA97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78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dbimg.eu/i/copd6z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1408402" cy="14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dbimg.eu/i/11mppf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" y="1414799"/>
            <a:ext cx="1419644" cy="142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dbimg.eu/i/xrie2wyj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558" y="1428828"/>
            <a:ext cx="1424854" cy="140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dbimg.eu/i/gdfcv4a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1" y="-8564"/>
            <a:ext cx="1423183" cy="142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dbimg.eu/i/vinegro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800" y="1416228"/>
            <a:ext cx="1431093" cy="14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http://dbimg.eu/i/q9883d5f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46" y="-33964"/>
            <a:ext cx="1520292" cy="149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 descr="http://dbimg.eu/i/w5lddv2j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333" y="-2"/>
            <a:ext cx="1414079" cy="14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http://dbimg.eu/i/uj1s70q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547" y="5724"/>
            <a:ext cx="1406653" cy="140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2" name="Picture 20" descr="http://dbimg.eu/i/ezug1x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97" y="-8564"/>
            <a:ext cx="1386658" cy="142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4" name="Picture 22" descr="http://dbimg.eu/i/cxp8h9iw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052" y="1423352"/>
            <a:ext cx="1414992" cy="140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6" name="Picture 24" descr="http://dbimg.eu/i/nl1towpa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556" y="1630472"/>
            <a:ext cx="1196075" cy="110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8" name="Picture 26" descr="http://dbimg.eu/i/ixuermqj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407" y="1414799"/>
            <a:ext cx="1412407" cy="14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0" name="Picture 28" descr="http://dbimg.eu/i/j6wxcio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291" y="0"/>
            <a:ext cx="1395753" cy="14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ovná spojnica 4"/>
          <p:cNvCxnSpPr/>
          <p:nvPr/>
        </p:nvCxnSpPr>
        <p:spPr>
          <a:xfrm>
            <a:off x="1414800" y="0"/>
            <a:ext cx="0" cy="68580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4762" y="1414800"/>
            <a:ext cx="9956800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2829600" y="0"/>
            <a:ext cx="0" cy="68580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>
            <a:off x="5659200" y="-8564"/>
            <a:ext cx="0" cy="68580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nica 26"/>
          <p:cNvCxnSpPr/>
          <p:nvPr/>
        </p:nvCxnSpPr>
        <p:spPr>
          <a:xfrm>
            <a:off x="4244400" y="-8564"/>
            <a:ext cx="0" cy="68580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>
            <a:off x="7074000" y="0"/>
            <a:ext cx="0" cy="68580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/>
          <p:cNvCxnSpPr/>
          <p:nvPr/>
        </p:nvCxnSpPr>
        <p:spPr>
          <a:xfrm>
            <a:off x="8488800" y="0"/>
            <a:ext cx="0" cy="68580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>
            <a:off x="-20638" y="2829600"/>
            <a:ext cx="9956800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22" name="Picture 30" descr="Výsledok vyhľadávania obrázkov pre dopyt pramen mapova znack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590" y="1618816"/>
            <a:ext cx="909011" cy="101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Rovná spojnica 31"/>
          <p:cNvCxnSpPr/>
          <p:nvPr/>
        </p:nvCxnSpPr>
        <p:spPr>
          <a:xfrm>
            <a:off x="4762" y="4244400"/>
            <a:ext cx="9956800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>
            <a:off x="4762" y="5659200"/>
            <a:ext cx="9956800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24153" y="3236804"/>
            <a:ext cx="135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Ubuntu" panose="020B0504030602030204" pitchFamily="34" charset="0"/>
              </a:rPr>
              <a:t>ž</a:t>
            </a:r>
            <a:r>
              <a:rPr lang="sk-SK" dirty="0" smtClean="0">
                <a:latin typeface="Ubuntu" panose="020B0504030602030204" pitchFamily="34" charset="0"/>
              </a:rPr>
              <a:t>elezničná trať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1446891" y="3352334"/>
            <a:ext cx="135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Ubuntu" panose="020B0504030602030204" pitchFamily="34" charset="0"/>
              </a:rPr>
              <a:t>most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869709" y="3375303"/>
            <a:ext cx="135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Ubuntu" panose="020B0504030602030204" pitchFamily="34" charset="0"/>
              </a:rPr>
              <a:t>vinica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289914" y="3236804"/>
            <a:ext cx="135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Ubuntu" panose="020B0504030602030204" pitchFamily="34" charset="0"/>
              </a:rPr>
              <a:t>štátna hranica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8526900" y="3236804"/>
            <a:ext cx="135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Ubuntu" panose="020B0504030602030204" pitchFamily="34" charset="0"/>
              </a:rPr>
              <a:t>p</a:t>
            </a:r>
            <a:r>
              <a:rPr lang="sk-SK" dirty="0" smtClean="0">
                <a:latin typeface="Ubuntu" panose="020B0504030602030204" pitchFamily="34" charset="0"/>
              </a:rPr>
              <a:t>ole alebo lúka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39" name="BlokTextu 38"/>
          <p:cNvSpPr txBox="1"/>
          <p:nvPr/>
        </p:nvSpPr>
        <p:spPr>
          <a:xfrm>
            <a:off x="24909" y="4651603"/>
            <a:ext cx="135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Ubuntu" panose="020B0504030602030204" pitchFamily="34" charset="0"/>
              </a:rPr>
              <a:t>h</a:t>
            </a:r>
            <a:r>
              <a:rPr lang="sk-SK" dirty="0" smtClean="0">
                <a:latin typeface="Ubuntu" panose="020B0504030602030204" pitchFamily="34" charset="0"/>
              </a:rPr>
              <a:t>lavná cesta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40" name="BlokTextu 39"/>
          <p:cNvSpPr txBox="1"/>
          <p:nvPr/>
        </p:nvSpPr>
        <p:spPr>
          <a:xfrm>
            <a:off x="5700057" y="3216916"/>
            <a:ext cx="135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Ubuntu" panose="020B0504030602030204" pitchFamily="34" charset="0"/>
              </a:rPr>
              <a:t>v</a:t>
            </a:r>
            <a:r>
              <a:rPr lang="sk-SK" dirty="0" smtClean="0">
                <a:latin typeface="Ubuntu" panose="020B0504030602030204" pitchFamily="34" charset="0"/>
              </a:rPr>
              <a:t>erejné táborisko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41" name="BlokTextu 40"/>
          <p:cNvSpPr txBox="1"/>
          <p:nvPr/>
        </p:nvSpPr>
        <p:spPr>
          <a:xfrm>
            <a:off x="1419595" y="4641335"/>
            <a:ext cx="14112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700" dirty="0">
                <a:latin typeface="Ubuntu" panose="020B0504030602030204" pitchFamily="34" charset="0"/>
              </a:rPr>
              <a:t>l</a:t>
            </a:r>
            <a:r>
              <a:rPr lang="sk-SK" sz="1700" dirty="0" smtClean="0">
                <a:latin typeface="Ubuntu" panose="020B0504030602030204" pitchFamily="34" charset="0"/>
              </a:rPr>
              <a:t>esná alebo poľná cesta</a:t>
            </a:r>
            <a:endParaRPr lang="sk-SK" sz="1700" dirty="0">
              <a:latin typeface="Ubuntu" panose="020B0504030602030204" pitchFamily="34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4273352" y="4797796"/>
            <a:ext cx="135394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700" dirty="0" smtClean="0">
                <a:latin typeface="Ubuntu" panose="020B0504030602030204" pitchFamily="34" charset="0"/>
              </a:rPr>
              <a:t>kameňolom</a:t>
            </a:r>
            <a:endParaRPr lang="sk-SK" sz="1700" dirty="0">
              <a:latin typeface="Ubuntu" panose="020B0504030602030204" pitchFamily="34" charset="0"/>
            </a:endParaRPr>
          </a:p>
        </p:txBody>
      </p:sp>
      <p:sp>
        <p:nvSpPr>
          <p:cNvPr id="43" name="BlokTextu 42"/>
          <p:cNvSpPr txBox="1"/>
          <p:nvPr/>
        </p:nvSpPr>
        <p:spPr>
          <a:xfrm>
            <a:off x="2857639" y="4761265"/>
            <a:ext cx="135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Ubuntu" panose="020B0504030602030204" pitchFamily="34" charset="0"/>
              </a:rPr>
              <a:t>prameň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44" name="BlokTextu 43"/>
          <p:cNvSpPr txBox="1"/>
          <p:nvPr/>
        </p:nvSpPr>
        <p:spPr>
          <a:xfrm>
            <a:off x="5698783" y="4803397"/>
            <a:ext cx="135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Ubuntu" panose="020B0504030602030204" pitchFamily="34" charset="0"/>
              </a:rPr>
              <a:t>hrad</a:t>
            </a:r>
            <a:endParaRPr lang="sk-SK" dirty="0">
              <a:latin typeface="Ubuntu" panose="020B0504030602030204" pitchFamily="34" charset="0"/>
            </a:endParaRPr>
          </a:p>
        </p:txBody>
      </p:sp>
      <p:sp>
        <p:nvSpPr>
          <p:cNvPr id="45" name="BlokTextu 44"/>
          <p:cNvSpPr txBox="1"/>
          <p:nvPr/>
        </p:nvSpPr>
        <p:spPr>
          <a:xfrm>
            <a:off x="7090291" y="4790101"/>
            <a:ext cx="1353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 smtClean="0">
                <a:latin typeface="Ubuntu" panose="020B0504030602030204" pitchFamily="34" charset="0"/>
              </a:rPr>
              <a:t>stromoradie</a:t>
            </a:r>
            <a:endParaRPr lang="sk-SK" sz="1600" dirty="0">
              <a:latin typeface="Ubuntu" panose="020B0504030602030204" pitchFamily="34" charset="0"/>
            </a:endParaRPr>
          </a:p>
        </p:txBody>
      </p:sp>
      <p:sp>
        <p:nvSpPr>
          <p:cNvPr id="46" name="BlokTextu 45"/>
          <p:cNvSpPr txBox="1"/>
          <p:nvPr/>
        </p:nvSpPr>
        <p:spPr>
          <a:xfrm>
            <a:off x="8507962" y="4436158"/>
            <a:ext cx="13539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>
                <a:latin typeface="Ubuntu" panose="020B0504030602030204" pitchFamily="34" charset="0"/>
              </a:rPr>
              <a:t>c</a:t>
            </a:r>
            <a:r>
              <a:rPr lang="sk-SK" sz="1600" dirty="0" smtClean="0">
                <a:latin typeface="Ubuntu" panose="020B0504030602030204" pitchFamily="34" charset="0"/>
              </a:rPr>
              <a:t>hránené územie (prírodná rezervácia)</a:t>
            </a:r>
            <a:endParaRPr lang="sk-SK" sz="1600" dirty="0">
              <a:latin typeface="Ubuntu" panose="020B0504030602030204" pitchFamily="34" charset="0"/>
            </a:endParaRPr>
          </a:p>
        </p:txBody>
      </p:sp>
      <p:sp>
        <p:nvSpPr>
          <p:cNvPr id="47" name="BlokTextu 46"/>
          <p:cNvSpPr txBox="1"/>
          <p:nvPr/>
        </p:nvSpPr>
        <p:spPr>
          <a:xfrm>
            <a:off x="7108620" y="3369316"/>
            <a:ext cx="135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Ubuntu" panose="020B0504030602030204" pitchFamily="34" charset="0"/>
              </a:rPr>
              <a:t>les</a:t>
            </a:r>
            <a:endParaRPr lang="sk-SK" dirty="0">
              <a:latin typeface="Ubuntu" panose="020B0504030602030204" pitchFamily="34" charset="0"/>
            </a:endParaRPr>
          </a:p>
        </p:txBody>
      </p:sp>
      <p:cxnSp>
        <p:nvCxnSpPr>
          <p:cNvPr id="48" name="Rovná spojnica 47"/>
          <p:cNvCxnSpPr/>
          <p:nvPr/>
        </p:nvCxnSpPr>
        <p:spPr>
          <a:xfrm>
            <a:off x="0" y="-2"/>
            <a:ext cx="0" cy="68580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ovná spojnica 48"/>
          <p:cNvCxnSpPr/>
          <p:nvPr/>
        </p:nvCxnSpPr>
        <p:spPr>
          <a:xfrm>
            <a:off x="9895609" y="0"/>
            <a:ext cx="0" cy="685800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9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28</Words>
  <Application>Microsoft Office PowerPoint</Application>
  <PresentationFormat>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Ubuntu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Farárik</dc:creator>
  <cp:lastModifiedBy>Peter Farárik</cp:lastModifiedBy>
  <cp:revision>4</cp:revision>
  <cp:lastPrinted>2016-09-26T17:22:24Z</cp:lastPrinted>
  <dcterms:created xsi:type="dcterms:W3CDTF">2016-09-26T17:15:30Z</dcterms:created>
  <dcterms:modified xsi:type="dcterms:W3CDTF">2016-11-30T20:53:51Z</dcterms:modified>
</cp:coreProperties>
</file>