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62" r:id="rId5"/>
    <p:sldId id="267" r:id="rId6"/>
    <p:sldId id="268" r:id="rId7"/>
    <p:sldId id="263" r:id="rId8"/>
    <p:sldId id="257" r:id="rId9"/>
    <p:sldId id="258" r:id="rId10"/>
    <p:sldId id="265" r:id="rId11"/>
    <p:sldId id="259" r:id="rId12"/>
    <p:sldId id="260" r:id="rId13"/>
    <p:sldId id="266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DCB-D918-4248-A0C4-D24B7FEFE71D}" type="datetimeFigureOut">
              <a:rPr lang="sk-SK" smtClean="0"/>
              <a:t>30. 3. 2020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8FE5-1F04-415F-AAE2-3AF800CF42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141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DCB-D918-4248-A0C4-D24B7FEFE71D}" type="datetimeFigureOut">
              <a:rPr lang="sk-SK" smtClean="0"/>
              <a:t>30. 3. 2020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8FE5-1F04-415F-AAE2-3AF800CF42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63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DCB-D918-4248-A0C4-D24B7FEFE71D}" type="datetimeFigureOut">
              <a:rPr lang="sk-SK" smtClean="0"/>
              <a:t>30. 3. 2020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8FE5-1F04-415F-AAE2-3AF800CF42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229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DCB-D918-4248-A0C4-D24B7FEFE71D}" type="datetimeFigureOut">
              <a:rPr lang="sk-SK" smtClean="0"/>
              <a:t>30. 3. 2020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8FE5-1F04-415F-AAE2-3AF800CF42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202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DCB-D918-4248-A0C4-D24B7FEFE71D}" type="datetimeFigureOut">
              <a:rPr lang="sk-SK" smtClean="0"/>
              <a:t>30. 3. 2020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8FE5-1F04-415F-AAE2-3AF800CF42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589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DCB-D918-4248-A0C4-D24B7FEFE71D}" type="datetimeFigureOut">
              <a:rPr lang="sk-SK" smtClean="0"/>
              <a:t>30. 3. 2020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8FE5-1F04-415F-AAE2-3AF800CF42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846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DCB-D918-4248-A0C4-D24B7FEFE71D}" type="datetimeFigureOut">
              <a:rPr lang="sk-SK" smtClean="0"/>
              <a:t>30. 3. 2020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8FE5-1F04-415F-AAE2-3AF800CF42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90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DCB-D918-4248-A0C4-D24B7FEFE71D}" type="datetimeFigureOut">
              <a:rPr lang="sk-SK" smtClean="0"/>
              <a:t>30. 3. 2020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8FE5-1F04-415F-AAE2-3AF800CF42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427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DCB-D918-4248-A0C4-D24B7FEFE71D}" type="datetimeFigureOut">
              <a:rPr lang="sk-SK" smtClean="0"/>
              <a:t>30. 3. 2020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8FE5-1F04-415F-AAE2-3AF800CF42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353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DCB-D918-4248-A0C4-D24B7FEFE71D}" type="datetimeFigureOut">
              <a:rPr lang="sk-SK" smtClean="0"/>
              <a:t>30. 3. 2020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8FE5-1F04-415F-AAE2-3AF800CF42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68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DDCB-D918-4248-A0C4-D24B7FEFE71D}" type="datetimeFigureOut">
              <a:rPr lang="sk-SK" smtClean="0"/>
              <a:t>30. 3. 2020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8FE5-1F04-415F-AAE2-3AF800CF42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209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DDCB-D918-4248-A0C4-D24B7FEFE71D}" type="datetimeFigureOut">
              <a:rPr lang="sk-SK" smtClean="0"/>
              <a:t>30. 3. 2020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8FE5-1F04-415F-AAE2-3AF800CF42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1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thesciproject/photos/a.229479417242442/1287192394804467/?type=3&amp;theate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cartoonmovement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irancartoon.com/site/daily/cartoon#&amp;gid=1&amp;pid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hebridge.in/wp-content/uploads/2020/03/Olympics-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cartoonmovemen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olitico.eu/interactive/worlds-cartoonists-on-coronavirus-cartoo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cartoonmovement.com/cartoon/6521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rancartoon.com/site/gallery/gallery-of-intl-cartoon-contest-we-defeat-coronavirus#&amp;gid=1&amp;pid=349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olitico.eu/interactive/worlds-cartoonists-on-coronavirus-cartoon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politico.eu/interactive/worlds-cartoonists-on-coronavirus-cartoon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ajiramias.com/current-affairs/very-high-public-health-risk/5e5b1cde1d5def6623a2dde9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ncartoon.com/site/media/zgalleries/48a7f0c22e984a86dcda31789e64208d/seyyed-yasin-hosseini-iran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ka The Science Projec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72" y="532479"/>
            <a:ext cx="5456054" cy="55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</a:t>
            </a:r>
            <a:r>
              <a:rPr lang="sk-SK" sz="1200" dirty="0" smtClean="0">
                <a:hlinkClick r:id="rId3"/>
              </a:rPr>
              <a:t>www.facebook.com/thesciproject/photos/a.229479417242442/1287192394804467/?type=3&amp;theater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56885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</a:t>
            </a:r>
            <a:r>
              <a:rPr lang="sk-SK" sz="1200" dirty="0" smtClean="0">
                <a:hlinkClick r:id="rId2"/>
              </a:rPr>
              <a:t>https://www.cartoonmovement.com/</a:t>
            </a:r>
            <a:endParaRPr lang="sk-SK" sz="1200" dirty="0"/>
          </a:p>
        </p:txBody>
      </p:sp>
      <p:pic>
        <p:nvPicPr>
          <p:cNvPr id="8194" name="Picture 2" descr="Virus Versus Econ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525462"/>
            <a:ext cx="7239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</a:t>
            </a:r>
            <a:r>
              <a:rPr lang="sk-SK" sz="1200" dirty="0" smtClean="0">
                <a:hlinkClick r:id="rId2"/>
              </a:rPr>
              <a:t>https://www.irancartoon.com/site/daily/cartoon#&amp;gid=1&amp;pid=1</a:t>
            </a:r>
            <a:endParaRPr lang="sk-SK" sz="1200" dirty="0"/>
          </a:p>
        </p:txBody>
      </p:sp>
      <p:pic>
        <p:nvPicPr>
          <p:cNvPr id="4098" name="Picture 2" descr="https://www.irancartoon.com/site/media/uploads/daily/rapunzel_coronavirus__camdelafu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00" y="228600"/>
            <a:ext cx="5819197" cy="58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</a:t>
            </a:r>
            <a:r>
              <a:rPr lang="sk-SK" sz="1200" dirty="0" smtClean="0">
                <a:hlinkClick r:id="rId2"/>
              </a:rPr>
              <a:t>https://thebridge.in/wp-content/uploads/2020/03/Olympics-1.jpg</a:t>
            </a:r>
            <a:endParaRPr lang="sk-SK" sz="12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6" y="1051646"/>
            <a:ext cx="51911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</a:t>
            </a:r>
            <a:r>
              <a:rPr lang="sk-SK" sz="1200" dirty="0" smtClean="0">
                <a:hlinkClick r:id="rId2"/>
              </a:rPr>
              <a:t>https://www.cartoonmovement.com/</a:t>
            </a:r>
            <a:endParaRPr lang="sk-SK" sz="1200" dirty="0"/>
          </a:p>
        </p:txBody>
      </p:sp>
      <p:pic>
        <p:nvPicPr>
          <p:cNvPr id="11266" name="Picture 2" descr="Sp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21" y="224125"/>
            <a:ext cx="4535356" cy="59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</a:t>
            </a:r>
            <a:r>
              <a:rPr lang="sk-SK" sz="1200" dirty="0" smtClean="0">
                <a:hlinkClick r:id="rId2"/>
              </a:rPr>
              <a:t>www.politico.eu/interactive/worlds-cartoonists-on-coronavirus-cartoons/</a:t>
            </a:r>
            <a:endParaRPr lang="sk-SK" sz="1200" dirty="0"/>
          </a:p>
        </p:txBody>
      </p:sp>
      <p:pic>
        <p:nvPicPr>
          <p:cNvPr id="14338" name="Picture 2" descr="https://g8fip1kplyr33r3krz5b97d1-wpengine.netdna-ssl.com/wp-content/uploads/2020/03/polit2020_8-1024x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8" y="437797"/>
            <a:ext cx="7765761" cy="55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</a:t>
            </a:r>
            <a:r>
              <a:rPr lang="sk-SK" sz="1200" dirty="0" smtClean="0">
                <a:hlinkClick r:id="rId2"/>
              </a:rPr>
              <a:t>https://www.cartoonmovement.com/cartoon/65214</a:t>
            </a:r>
            <a:endParaRPr lang="sk-SK" sz="1200" dirty="0"/>
          </a:p>
        </p:txBody>
      </p:sp>
      <p:pic>
        <p:nvPicPr>
          <p:cNvPr id="6146" name="Picture 2" descr="Coro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259772"/>
            <a:ext cx="8104908" cy="56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</a:t>
            </a:r>
            <a:r>
              <a:rPr lang="sk-SK" sz="1200" dirty="0" smtClean="0">
                <a:hlinkClick r:id="rId2"/>
              </a:rPr>
              <a:t>https://www.irancartoon.com/site/gallery/gallery-of-intl-cartoon-contest-we-defeat-coronavirus#&amp;gid=1&amp;pid=349</a:t>
            </a:r>
            <a:endParaRPr lang="sk-SK" sz="12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" y="274926"/>
            <a:ext cx="75533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https://www.cartoonmovement.com</a:t>
            </a:r>
            <a:endParaRPr lang="sk-SK" sz="1200" dirty="0"/>
          </a:p>
        </p:txBody>
      </p:sp>
      <p:pic>
        <p:nvPicPr>
          <p:cNvPr id="7170" name="Picture 2" descr="Gull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2" y="338425"/>
            <a:ext cx="8061173" cy="575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</a:t>
            </a:r>
            <a:r>
              <a:rPr lang="sk-SK" sz="1200" dirty="0" smtClean="0">
                <a:hlinkClick r:id="rId2"/>
              </a:rPr>
              <a:t>www.politico.eu/interactive/worlds-cartoonists-on-coronavirus-cartoons/</a:t>
            </a:r>
            <a:endParaRPr lang="sk-SK" sz="1200" dirty="0"/>
          </a:p>
        </p:txBody>
      </p:sp>
      <p:pic>
        <p:nvPicPr>
          <p:cNvPr id="12290" name="Picture 2" descr="https://g8fip1kplyr33r3krz5b97d1-wpengine.netdna-ssl.com/wp-content/uploads/2020/03/236080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4" y="145472"/>
            <a:ext cx="7952510" cy="596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</a:t>
            </a:r>
            <a:r>
              <a:rPr lang="sk-SK" sz="1200" dirty="0" smtClean="0">
                <a:hlinkClick r:id="rId2"/>
              </a:rPr>
              <a:t>https://www.politico.eu/interactive/worlds-cartoonists-on-coronavirus-cartoons/</a:t>
            </a:r>
            <a:endParaRPr lang="sk-SK" sz="1200" dirty="0"/>
          </a:p>
        </p:txBody>
      </p:sp>
      <p:pic>
        <p:nvPicPr>
          <p:cNvPr id="13314" name="Picture 2" descr="https://g8fip1kplyr33r3krz5b97d1-wpengine.netdna-ssl.com/wp-content/uploads/2020/03/236189-1024x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2" y="104747"/>
            <a:ext cx="8225434" cy="598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https://www.cartoonmovement.com</a:t>
            </a:r>
            <a:endParaRPr lang="sk-SK" sz="12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34" y="613064"/>
            <a:ext cx="7504729" cy="518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0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</a:t>
            </a:r>
            <a:r>
              <a:rPr lang="sk-SK" sz="1200" dirty="0" smtClean="0">
                <a:hlinkClick r:id="rId2"/>
              </a:rPr>
              <a:t>https://vajiramias.com/current-affairs/very-high-public-health-risk/5e5b1cde1d5def6623a2dde9/</a:t>
            </a:r>
            <a:endParaRPr lang="sk-SK" sz="1200" dirty="0"/>
          </a:p>
        </p:txBody>
      </p:sp>
      <p:pic>
        <p:nvPicPr>
          <p:cNvPr id="2050" name="Picture 2" descr="https://vajiramandravi.s3.us-east-1.amazonaws.com/media/2020/3/1/7/53/52/world_econo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28" y="547894"/>
            <a:ext cx="7553508" cy="536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5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irancartoon.com/site/media/zgalleries/48a7f0c22e984a86dcda31789e64208d/seyyed-yasin-hosseini-ir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4" y="730827"/>
            <a:ext cx="76200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0" y="6380018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Zdroj: </a:t>
            </a:r>
            <a:r>
              <a:rPr lang="sk-SK" sz="1200" dirty="0" smtClean="0">
                <a:hlinkClick r:id="rId3"/>
              </a:rPr>
              <a:t>www.irancartoon.com/site/media/zgalleries/48a7f0c22e984a86dcda31789e64208d/seyyed-yasin-hosseini-iran3.jpg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12035661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74</Words>
  <Application>Microsoft Office PowerPoint</Application>
  <PresentationFormat>Prezentácia na obrazovke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PC</dc:creator>
  <cp:lastModifiedBy>PC</cp:lastModifiedBy>
  <cp:revision>11</cp:revision>
  <dcterms:created xsi:type="dcterms:W3CDTF">2020-03-30T08:54:07Z</dcterms:created>
  <dcterms:modified xsi:type="dcterms:W3CDTF">2020-03-30T12:22:17Z</dcterms:modified>
</cp:coreProperties>
</file>